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5" r:id="rId6"/>
    <p:sldId id="266" r:id="rId7"/>
    <p:sldId id="264" r:id="rId8"/>
    <p:sldId id="263" r:id="rId9"/>
    <p:sldId id="261" r:id="rId10"/>
    <p:sldId id="291" r:id="rId11"/>
    <p:sldId id="260" r:id="rId12"/>
    <p:sldId id="279" r:id="rId13"/>
    <p:sldId id="278" r:id="rId14"/>
    <p:sldId id="292" r:id="rId15"/>
    <p:sldId id="293" r:id="rId16"/>
    <p:sldId id="277" r:id="rId17"/>
    <p:sldId id="276" r:id="rId18"/>
    <p:sldId id="294" r:id="rId19"/>
    <p:sldId id="301" r:id="rId20"/>
    <p:sldId id="295" r:id="rId21"/>
    <p:sldId id="297" r:id="rId22"/>
    <p:sldId id="300" r:id="rId23"/>
    <p:sldId id="280" r:id="rId24"/>
    <p:sldId id="281" r:id="rId25"/>
    <p:sldId id="28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11D9964-9AE7-4379-B52B-5F774B5D21EF}">
          <p14:sldIdLst>
            <p14:sldId id="256"/>
            <p14:sldId id="257"/>
            <p14:sldId id="258"/>
            <p14:sldId id="259"/>
            <p14:sldId id="265"/>
            <p14:sldId id="266"/>
            <p14:sldId id="264"/>
            <p14:sldId id="263"/>
            <p14:sldId id="261"/>
            <p14:sldId id="291"/>
            <p14:sldId id="260"/>
            <p14:sldId id="279"/>
            <p14:sldId id="278"/>
            <p14:sldId id="292"/>
            <p14:sldId id="293"/>
            <p14:sldId id="277"/>
            <p14:sldId id="276"/>
            <p14:sldId id="294"/>
            <p14:sldId id="301"/>
            <p14:sldId id="295"/>
            <p14:sldId id="297"/>
            <p14:sldId id="300"/>
            <p14:sldId id="280"/>
            <p14:sldId id="281"/>
            <p14:sldId id="285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7CF030-524D-4061-BC91-EAB577391DD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331BED0-76B6-4E36-A818-1E1FC3A9F21E}">
      <dgm:prSet phldrT="[Text]"/>
      <dgm:spPr/>
      <dgm:t>
        <a:bodyPr/>
        <a:lstStyle/>
        <a:p>
          <a:r>
            <a:rPr lang="de-DE"/>
            <a:t>Vorbereitung</a:t>
          </a:r>
        </a:p>
      </dgm:t>
    </dgm:pt>
    <dgm:pt modelId="{5DDFD3E7-ACDB-4993-86E1-D11204074FF0}" type="parTrans" cxnId="{BC7FA47E-1675-43A3-BA7B-71811D05B865}">
      <dgm:prSet/>
      <dgm:spPr/>
      <dgm:t>
        <a:bodyPr/>
        <a:lstStyle/>
        <a:p>
          <a:endParaRPr lang="de-DE"/>
        </a:p>
      </dgm:t>
    </dgm:pt>
    <dgm:pt modelId="{87944492-D7B0-4213-B21F-C9F40E31F1EB}" type="sibTrans" cxnId="{BC7FA47E-1675-43A3-BA7B-71811D05B865}">
      <dgm:prSet/>
      <dgm:spPr/>
      <dgm:t>
        <a:bodyPr/>
        <a:lstStyle/>
        <a:p>
          <a:endParaRPr lang="de-DE"/>
        </a:p>
      </dgm:t>
    </dgm:pt>
    <dgm:pt modelId="{46839F6C-F436-4B97-97D9-5E00624D7FAE}">
      <dgm:prSet phldrT="[Text]"/>
      <dgm:spPr/>
      <dgm:t>
        <a:bodyPr/>
        <a:lstStyle/>
        <a:p>
          <a:r>
            <a:rPr lang="de-DE"/>
            <a:t>Welche Stärken und Schwächen habe ich?</a:t>
          </a:r>
        </a:p>
      </dgm:t>
    </dgm:pt>
    <dgm:pt modelId="{491C92A7-A492-43B5-B22C-4A0E61D033C4}" type="parTrans" cxnId="{3601817F-0940-4612-A50D-916A8EC523AF}">
      <dgm:prSet/>
      <dgm:spPr/>
      <dgm:t>
        <a:bodyPr/>
        <a:lstStyle/>
        <a:p>
          <a:endParaRPr lang="de-DE"/>
        </a:p>
      </dgm:t>
    </dgm:pt>
    <dgm:pt modelId="{CF3B48BA-0D5D-4C19-93E7-B8F4D8CA405C}" type="sibTrans" cxnId="{3601817F-0940-4612-A50D-916A8EC523AF}">
      <dgm:prSet/>
      <dgm:spPr/>
      <dgm:t>
        <a:bodyPr/>
        <a:lstStyle/>
        <a:p>
          <a:endParaRPr lang="de-DE"/>
        </a:p>
      </dgm:t>
    </dgm:pt>
    <dgm:pt modelId="{AD721B24-7FF8-4788-AD08-C8D66A224C8F}">
      <dgm:prSet phldrT="[Text]"/>
      <dgm:spPr/>
      <dgm:t>
        <a:bodyPr/>
        <a:lstStyle/>
        <a:p>
          <a:r>
            <a:rPr lang="de-DE"/>
            <a:t>im Betrieb</a:t>
          </a:r>
        </a:p>
      </dgm:t>
    </dgm:pt>
    <dgm:pt modelId="{0457D1E4-478D-4E15-BCDE-3FCD3E857738}" type="parTrans" cxnId="{06145C2B-D143-4163-842E-A8F2F0B2B595}">
      <dgm:prSet/>
      <dgm:spPr/>
      <dgm:t>
        <a:bodyPr/>
        <a:lstStyle/>
        <a:p>
          <a:endParaRPr lang="de-DE"/>
        </a:p>
      </dgm:t>
    </dgm:pt>
    <dgm:pt modelId="{0855FAEA-CC8F-46D8-9A92-C4ABCC54E132}" type="sibTrans" cxnId="{06145C2B-D143-4163-842E-A8F2F0B2B595}">
      <dgm:prSet/>
      <dgm:spPr/>
      <dgm:t>
        <a:bodyPr/>
        <a:lstStyle/>
        <a:p>
          <a:endParaRPr lang="de-DE"/>
        </a:p>
      </dgm:t>
    </dgm:pt>
    <dgm:pt modelId="{3220AE51-A71F-4B86-BDF8-83284163AB66}">
      <dgm:prSet phldrT="[Text]"/>
      <dgm:spPr/>
      <dgm:t>
        <a:bodyPr/>
        <a:lstStyle/>
        <a:p>
          <a:r>
            <a:rPr lang="de-DE"/>
            <a:t>Beurteilung der Stärken und Schwächen durch bspw. den Praktikumsleiter</a:t>
          </a:r>
        </a:p>
      </dgm:t>
    </dgm:pt>
    <dgm:pt modelId="{8942CA70-9EC1-4306-ACCF-E0510A6C8E84}" type="parTrans" cxnId="{58F666FF-A0C3-4E0E-9AF5-B179D1194363}">
      <dgm:prSet/>
      <dgm:spPr/>
      <dgm:t>
        <a:bodyPr/>
        <a:lstStyle/>
        <a:p>
          <a:endParaRPr lang="de-DE"/>
        </a:p>
      </dgm:t>
    </dgm:pt>
    <dgm:pt modelId="{D9514B34-F189-437A-A3DB-AF1D63942936}" type="sibTrans" cxnId="{58F666FF-A0C3-4E0E-9AF5-B179D1194363}">
      <dgm:prSet/>
      <dgm:spPr/>
      <dgm:t>
        <a:bodyPr/>
        <a:lstStyle/>
        <a:p>
          <a:endParaRPr lang="de-DE"/>
        </a:p>
      </dgm:t>
    </dgm:pt>
    <dgm:pt modelId="{64B63BFD-ED71-40FB-81B1-18309DD45972}">
      <dgm:prSet phldrT="[Text]"/>
      <dgm:spPr/>
      <dgm:t>
        <a:bodyPr/>
        <a:lstStyle/>
        <a:p>
          <a:r>
            <a:rPr lang="de-DE"/>
            <a:t>Nachbereitung</a:t>
          </a:r>
        </a:p>
      </dgm:t>
    </dgm:pt>
    <dgm:pt modelId="{00B3CD6B-7613-4259-A113-75FA3C94D4FC}" type="parTrans" cxnId="{45524A20-DF75-47B6-B619-E5BD68802548}">
      <dgm:prSet/>
      <dgm:spPr/>
      <dgm:t>
        <a:bodyPr/>
        <a:lstStyle/>
        <a:p>
          <a:endParaRPr lang="de-DE"/>
        </a:p>
      </dgm:t>
    </dgm:pt>
    <dgm:pt modelId="{1470ED19-8DD7-4DD3-A1E0-6A2F1FA0F3BA}" type="sibTrans" cxnId="{45524A20-DF75-47B6-B619-E5BD68802548}">
      <dgm:prSet/>
      <dgm:spPr/>
      <dgm:t>
        <a:bodyPr/>
        <a:lstStyle/>
        <a:p>
          <a:endParaRPr lang="de-DE"/>
        </a:p>
      </dgm:t>
    </dgm:pt>
    <dgm:pt modelId="{7AFCA2EC-E7D7-4CFC-88A1-4BEE743C0F63}">
      <dgm:prSet phldrT="[Text]"/>
      <dgm:spPr/>
      <dgm:t>
        <a:bodyPr/>
        <a:lstStyle/>
        <a:p>
          <a:r>
            <a:rPr lang="de-DE"/>
            <a:t>Konnte ich meine Stärken einsetzen?</a:t>
          </a:r>
        </a:p>
      </dgm:t>
    </dgm:pt>
    <dgm:pt modelId="{E7916425-A6DB-4F44-91F9-8577470F1E4C}" type="parTrans" cxnId="{59840DB6-BAF2-463F-B124-B08A840F7092}">
      <dgm:prSet/>
      <dgm:spPr/>
      <dgm:t>
        <a:bodyPr/>
        <a:lstStyle/>
        <a:p>
          <a:endParaRPr lang="de-DE"/>
        </a:p>
      </dgm:t>
    </dgm:pt>
    <dgm:pt modelId="{298E4D50-7FB1-4C97-B372-A543A06469F0}" type="sibTrans" cxnId="{59840DB6-BAF2-463F-B124-B08A840F7092}">
      <dgm:prSet/>
      <dgm:spPr/>
      <dgm:t>
        <a:bodyPr/>
        <a:lstStyle/>
        <a:p>
          <a:endParaRPr lang="de-DE"/>
        </a:p>
      </dgm:t>
    </dgm:pt>
    <dgm:pt modelId="{1740D8CD-3E73-4DE7-8C94-DC8DF3E7E5CC}">
      <dgm:prSet phldrT="[Text]"/>
      <dgm:spPr/>
      <dgm:t>
        <a:bodyPr/>
        <a:lstStyle/>
        <a:p>
          <a:r>
            <a:rPr lang="de-DE"/>
            <a:t>Habe ich eventuell noch nicht bekannte Stärken?</a:t>
          </a:r>
        </a:p>
      </dgm:t>
    </dgm:pt>
    <dgm:pt modelId="{07EB7688-92ED-413E-BE04-702D31B73168}" type="parTrans" cxnId="{25BF409F-9B9F-4EA3-A081-F488289F5391}">
      <dgm:prSet/>
      <dgm:spPr/>
      <dgm:t>
        <a:bodyPr/>
        <a:lstStyle/>
        <a:p>
          <a:endParaRPr lang="de-DE"/>
        </a:p>
      </dgm:t>
    </dgm:pt>
    <dgm:pt modelId="{2D5B9218-1A68-4B0C-A166-6A31969CE53A}" type="sibTrans" cxnId="{25BF409F-9B9F-4EA3-A081-F488289F5391}">
      <dgm:prSet/>
      <dgm:spPr/>
      <dgm:t>
        <a:bodyPr/>
        <a:lstStyle/>
        <a:p>
          <a:endParaRPr lang="de-DE"/>
        </a:p>
      </dgm:t>
    </dgm:pt>
    <dgm:pt modelId="{38DF6627-05B6-4D43-9CAD-0397A957F685}">
      <dgm:prSet phldrT="[Text]"/>
      <dgm:spPr/>
      <dgm:t>
        <a:bodyPr/>
        <a:lstStyle/>
        <a:p>
          <a:r>
            <a:rPr lang="de-DE"/>
            <a:t>Was sind meine Schwächen?</a:t>
          </a:r>
        </a:p>
      </dgm:t>
    </dgm:pt>
    <dgm:pt modelId="{3AFAB683-D558-402D-9848-771593311F7F}" type="parTrans" cxnId="{A04866CD-B07F-4BFB-AE6E-E37197ED9628}">
      <dgm:prSet/>
      <dgm:spPr/>
      <dgm:t>
        <a:bodyPr/>
        <a:lstStyle/>
        <a:p>
          <a:endParaRPr lang="de-DE"/>
        </a:p>
      </dgm:t>
    </dgm:pt>
    <dgm:pt modelId="{DF28860E-DBE1-4810-81DB-681B5A843261}" type="sibTrans" cxnId="{A04866CD-B07F-4BFB-AE6E-E37197ED9628}">
      <dgm:prSet/>
      <dgm:spPr/>
      <dgm:t>
        <a:bodyPr/>
        <a:lstStyle/>
        <a:p>
          <a:endParaRPr lang="de-DE"/>
        </a:p>
      </dgm:t>
    </dgm:pt>
    <dgm:pt modelId="{5F74BB4E-8CD9-4523-820C-A0E1AAED2A7D}" type="pres">
      <dgm:prSet presAssocID="{E07CF030-524D-4061-BC91-EAB577391D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0DC73ED-3631-46C7-8F74-E1C5AA300F13}" type="pres">
      <dgm:prSet presAssocID="{64B63BFD-ED71-40FB-81B1-18309DD45972}" presName="boxAndChildren" presStyleCnt="0"/>
      <dgm:spPr/>
    </dgm:pt>
    <dgm:pt modelId="{EF532E93-8F16-4AF8-8FD1-D2E452A38156}" type="pres">
      <dgm:prSet presAssocID="{64B63BFD-ED71-40FB-81B1-18309DD45972}" presName="parentTextBox" presStyleLbl="node1" presStyleIdx="0" presStyleCnt="3"/>
      <dgm:spPr/>
      <dgm:t>
        <a:bodyPr/>
        <a:lstStyle/>
        <a:p>
          <a:endParaRPr lang="de-DE"/>
        </a:p>
      </dgm:t>
    </dgm:pt>
    <dgm:pt modelId="{B2602E8F-0917-4862-914D-5666F2BED0C4}" type="pres">
      <dgm:prSet presAssocID="{64B63BFD-ED71-40FB-81B1-18309DD45972}" presName="entireBox" presStyleLbl="node1" presStyleIdx="0" presStyleCnt="3"/>
      <dgm:spPr/>
      <dgm:t>
        <a:bodyPr/>
        <a:lstStyle/>
        <a:p>
          <a:endParaRPr lang="de-DE"/>
        </a:p>
      </dgm:t>
    </dgm:pt>
    <dgm:pt modelId="{1D5DAD36-B78C-4854-A911-42CD6819FE38}" type="pres">
      <dgm:prSet presAssocID="{64B63BFD-ED71-40FB-81B1-18309DD45972}" presName="descendantBox" presStyleCnt="0"/>
      <dgm:spPr/>
    </dgm:pt>
    <dgm:pt modelId="{43A20302-3C45-433B-9808-AE734297E59E}" type="pres">
      <dgm:prSet presAssocID="{7AFCA2EC-E7D7-4CFC-88A1-4BEE743C0F63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B187A7-C92D-433B-A919-06A2F3475996}" type="pres">
      <dgm:prSet presAssocID="{1740D8CD-3E73-4DE7-8C94-DC8DF3E7E5CC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5ABD8E-5EF4-4DF7-A358-1EE08FC6EFA9}" type="pres">
      <dgm:prSet presAssocID="{38DF6627-05B6-4D43-9CAD-0397A957F685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93DF35-04E5-4059-972A-753395DAE169}" type="pres">
      <dgm:prSet presAssocID="{0855FAEA-CC8F-46D8-9A92-C4ABCC54E132}" presName="sp" presStyleCnt="0"/>
      <dgm:spPr/>
    </dgm:pt>
    <dgm:pt modelId="{5A9F9589-DBAC-4B84-8AC0-07D633A6626C}" type="pres">
      <dgm:prSet presAssocID="{AD721B24-7FF8-4788-AD08-C8D66A224C8F}" presName="arrowAndChildren" presStyleCnt="0"/>
      <dgm:spPr/>
    </dgm:pt>
    <dgm:pt modelId="{85E0C5E6-691E-4846-B94C-5DEFBF5505F2}" type="pres">
      <dgm:prSet presAssocID="{AD721B24-7FF8-4788-AD08-C8D66A224C8F}" presName="parentTextArrow" presStyleLbl="node1" presStyleIdx="0" presStyleCnt="3"/>
      <dgm:spPr/>
      <dgm:t>
        <a:bodyPr/>
        <a:lstStyle/>
        <a:p>
          <a:endParaRPr lang="de-DE"/>
        </a:p>
      </dgm:t>
    </dgm:pt>
    <dgm:pt modelId="{7277F6AF-8D1C-4DBA-8064-E818AEE803B9}" type="pres">
      <dgm:prSet presAssocID="{AD721B24-7FF8-4788-AD08-C8D66A224C8F}" presName="arrow" presStyleLbl="node1" presStyleIdx="1" presStyleCnt="3"/>
      <dgm:spPr/>
      <dgm:t>
        <a:bodyPr/>
        <a:lstStyle/>
        <a:p>
          <a:endParaRPr lang="de-DE"/>
        </a:p>
      </dgm:t>
    </dgm:pt>
    <dgm:pt modelId="{42C0D2D3-B140-412D-B507-E42E39F1AA07}" type="pres">
      <dgm:prSet presAssocID="{AD721B24-7FF8-4788-AD08-C8D66A224C8F}" presName="descendantArrow" presStyleCnt="0"/>
      <dgm:spPr/>
    </dgm:pt>
    <dgm:pt modelId="{FCA94A82-6D52-435C-B65F-35577A4EB3E2}" type="pres">
      <dgm:prSet presAssocID="{3220AE51-A71F-4B86-BDF8-83284163AB66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78912C-B126-4F56-91EE-965646F6C37F}" type="pres">
      <dgm:prSet presAssocID="{87944492-D7B0-4213-B21F-C9F40E31F1EB}" presName="sp" presStyleCnt="0"/>
      <dgm:spPr/>
    </dgm:pt>
    <dgm:pt modelId="{F839639E-0B7B-443E-A7A8-01B6CE56B376}" type="pres">
      <dgm:prSet presAssocID="{1331BED0-76B6-4E36-A818-1E1FC3A9F21E}" presName="arrowAndChildren" presStyleCnt="0"/>
      <dgm:spPr/>
    </dgm:pt>
    <dgm:pt modelId="{142640EA-9217-41CE-8D24-663FBB398D87}" type="pres">
      <dgm:prSet presAssocID="{1331BED0-76B6-4E36-A818-1E1FC3A9F21E}" presName="parentTextArrow" presStyleLbl="node1" presStyleIdx="1" presStyleCnt="3"/>
      <dgm:spPr/>
      <dgm:t>
        <a:bodyPr/>
        <a:lstStyle/>
        <a:p>
          <a:endParaRPr lang="de-DE"/>
        </a:p>
      </dgm:t>
    </dgm:pt>
    <dgm:pt modelId="{513060A9-FE06-4293-9352-D0D2EF2EF4C5}" type="pres">
      <dgm:prSet presAssocID="{1331BED0-76B6-4E36-A818-1E1FC3A9F21E}" presName="arrow" presStyleLbl="node1" presStyleIdx="2" presStyleCnt="3" custLinFactNeighborX="0" custLinFactNeighborY="-46"/>
      <dgm:spPr/>
      <dgm:t>
        <a:bodyPr/>
        <a:lstStyle/>
        <a:p>
          <a:endParaRPr lang="de-DE"/>
        </a:p>
      </dgm:t>
    </dgm:pt>
    <dgm:pt modelId="{5F48AC8C-C4FC-4BB3-964B-2A86DC1E864F}" type="pres">
      <dgm:prSet presAssocID="{1331BED0-76B6-4E36-A818-1E1FC3A9F21E}" presName="descendantArrow" presStyleCnt="0"/>
      <dgm:spPr/>
    </dgm:pt>
    <dgm:pt modelId="{8DECE332-727F-4D8C-8B13-3A17500208B8}" type="pres">
      <dgm:prSet presAssocID="{46839F6C-F436-4B97-97D9-5E00624D7FAE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F666FF-A0C3-4E0E-9AF5-B179D1194363}" srcId="{AD721B24-7FF8-4788-AD08-C8D66A224C8F}" destId="{3220AE51-A71F-4B86-BDF8-83284163AB66}" srcOrd="0" destOrd="0" parTransId="{8942CA70-9EC1-4306-ACCF-E0510A6C8E84}" sibTransId="{D9514B34-F189-437A-A3DB-AF1D63942936}"/>
    <dgm:cxn modelId="{25BF409F-9B9F-4EA3-A081-F488289F5391}" srcId="{64B63BFD-ED71-40FB-81B1-18309DD45972}" destId="{1740D8CD-3E73-4DE7-8C94-DC8DF3E7E5CC}" srcOrd="1" destOrd="0" parTransId="{07EB7688-92ED-413E-BE04-702D31B73168}" sibTransId="{2D5B9218-1A68-4B0C-A166-6A31969CE53A}"/>
    <dgm:cxn modelId="{F64F2B47-E5B3-4FE1-A408-861E0B539302}" type="presOf" srcId="{64B63BFD-ED71-40FB-81B1-18309DD45972}" destId="{B2602E8F-0917-4862-914D-5666F2BED0C4}" srcOrd="1" destOrd="0" presId="urn:microsoft.com/office/officeart/2005/8/layout/process4"/>
    <dgm:cxn modelId="{06145C2B-D143-4163-842E-A8F2F0B2B595}" srcId="{E07CF030-524D-4061-BC91-EAB577391DD6}" destId="{AD721B24-7FF8-4788-AD08-C8D66A224C8F}" srcOrd="1" destOrd="0" parTransId="{0457D1E4-478D-4E15-BCDE-3FCD3E857738}" sibTransId="{0855FAEA-CC8F-46D8-9A92-C4ABCC54E132}"/>
    <dgm:cxn modelId="{3601817F-0940-4612-A50D-916A8EC523AF}" srcId="{1331BED0-76B6-4E36-A818-1E1FC3A9F21E}" destId="{46839F6C-F436-4B97-97D9-5E00624D7FAE}" srcOrd="0" destOrd="0" parTransId="{491C92A7-A492-43B5-B22C-4A0E61D033C4}" sibTransId="{CF3B48BA-0D5D-4C19-93E7-B8F4D8CA405C}"/>
    <dgm:cxn modelId="{45524A20-DF75-47B6-B619-E5BD68802548}" srcId="{E07CF030-524D-4061-BC91-EAB577391DD6}" destId="{64B63BFD-ED71-40FB-81B1-18309DD45972}" srcOrd="2" destOrd="0" parTransId="{00B3CD6B-7613-4259-A113-75FA3C94D4FC}" sibTransId="{1470ED19-8DD7-4DD3-A1E0-6A2F1FA0F3BA}"/>
    <dgm:cxn modelId="{69B67861-8BDF-4A36-A18F-02E2600677AF}" type="presOf" srcId="{1740D8CD-3E73-4DE7-8C94-DC8DF3E7E5CC}" destId="{CFB187A7-C92D-433B-A919-06A2F3475996}" srcOrd="0" destOrd="0" presId="urn:microsoft.com/office/officeart/2005/8/layout/process4"/>
    <dgm:cxn modelId="{48DD7FBD-16FB-4368-A50B-A4CF727F828B}" type="presOf" srcId="{64B63BFD-ED71-40FB-81B1-18309DD45972}" destId="{EF532E93-8F16-4AF8-8FD1-D2E452A38156}" srcOrd="0" destOrd="0" presId="urn:microsoft.com/office/officeart/2005/8/layout/process4"/>
    <dgm:cxn modelId="{D6637309-80C7-41F1-A8C9-D62F730AF35F}" type="presOf" srcId="{1331BED0-76B6-4E36-A818-1E1FC3A9F21E}" destId="{513060A9-FE06-4293-9352-D0D2EF2EF4C5}" srcOrd="1" destOrd="0" presId="urn:microsoft.com/office/officeart/2005/8/layout/process4"/>
    <dgm:cxn modelId="{7E57AEDC-821B-4489-84FB-F1E4C3FE634E}" type="presOf" srcId="{7AFCA2EC-E7D7-4CFC-88A1-4BEE743C0F63}" destId="{43A20302-3C45-433B-9808-AE734297E59E}" srcOrd="0" destOrd="0" presId="urn:microsoft.com/office/officeart/2005/8/layout/process4"/>
    <dgm:cxn modelId="{B4BC2A0B-DEF3-444F-A987-2B9123AE74EF}" type="presOf" srcId="{AD721B24-7FF8-4788-AD08-C8D66A224C8F}" destId="{85E0C5E6-691E-4846-B94C-5DEFBF5505F2}" srcOrd="0" destOrd="0" presId="urn:microsoft.com/office/officeart/2005/8/layout/process4"/>
    <dgm:cxn modelId="{1E666D2F-40AE-4FE2-84D6-7E5280222962}" type="presOf" srcId="{E07CF030-524D-4061-BC91-EAB577391DD6}" destId="{5F74BB4E-8CD9-4523-820C-A0E1AAED2A7D}" srcOrd="0" destOrd="0" presId="urn:microsoft.com/office/officeart/2005/8/layout/process4"/>
    <dgm:cxn modelId="{6BC9F27A-7CC4-4A84-875F-270106FDAE82}" type="presOf" srcId="{38DF6627-05B6-4D43-9CAD-0397A957F685}" destId="{185ABD8E-5EF4-4DF7-A358-1EE08FC6EFA9}" srcOrd="0" destOrd="0" presId="urn:microsoft.com/office/officeart/2005/8/layout/process4"/>
    <dgm:cxn modelId="{BC7FA47E-1675-43A3-BA7B-71811D05B865}" srcId="{E07CF030-524D-4061-BC91-EAB577391DD6}" destId="{1331BED0-76B6-4E36-A818-1E1FC3A9F21E}" srcOrd="0" destOrd="0" parTransId="{5DDFD3E7-ACDB-4993-86E1-D11204074FF0}" sibTransId="{87944492-D7B0-4213-B21F-C9F40E31F1EB}"/>
    <dgm:cxn modelId="{59840DB6-BAF2-463F-B124-B08A840F7092}" srcId="{64B63BFD-ED71-40FB-81B1-18309DD45972}" destId="{7AFCA2EC-E7D7-4CFC-88A1-4BEE743C0F63}" srcOrd="0" destOrd="0" parTransId="{E7916425-A6DB-4F44-91F9-8577470F1E4C}" sibTransId="{298E4D50-7FB1-4C97-B372-A543A06469F0}"/>
    <dgm:cxn modelId="{15E3B93D-FC9E-4473-9375-DBEFB034F780}" type="presOf" srcId="{3220AE51-A71F-4B86-BDF8-83284163AB66}" destId="{FCA94A82-6D52-435C-B65F-35577A4EB3E2}" srcOrd="0" destOrd="0" presId="urn:microsoft.com/office/officeart/2005/8/layout/process4"/>
    <dgm:cxn modelId="{A04866CD-B07F-4BFB-AE6E-E37197ED9628}" srcId="{64B63BFD-ED71-40FB-81B1-18309DD45972}" destId="{38DF6627-05B6-4D43-9CAD-0397A957F685}" srcOrd="2" destOrd="0" parTransId="{3AFAB683-D558-402D-9848-771593311F7F}" sibTransId="{DF28860E-DBE1-4810-81DB-681B5A843261}"/>
    <dgm:cxn modelId="{BC3261FF-B670-4158-A2A7-82F7E40F3289}" type="presOf" srcId="{AD721B24-7FF8-4788-AD08-C8D66A224C8F}" destId="{7277F6AF-8D1C-4DBA-8064-E818AEE803B9}" srcOrd="1" destOrd="0" presId="urn:microsoft.com/office/officeart/2005/8/layout/process4"/>
    <dgm:cxn modelId="{ABE26BC6-5A42-46DC-B3AB-3A78605B094B}" type="presOf" srcId="{46839F6C-F436-4B97-97D9-5E00624D7FAE}" destId="{8DECE332-727F-4D8C-8B13-3A17500208B8}" srcOrd="0" destOrd="0" presId="urn:microsoft.com/office/officeart/2005/8/layout/process4"/>
    <dgm:cxn modelId="{548AD62B-968E-4217-BA67-239FEC3163A8}" type="presOf" srcId="{1331BED0-76B6-4E36-A818-1E1FC3A9F21E}" destId="{142640EA-9217-41CE-8D24-663FBB398D87}" srcOrd="0" destOrd="0" presId="urn:microsoft.com/office/officeart/2005/8/layout/process4"/>
    <dgm:cxn modelId="{6241CAC4-D994-4813-B293-A3099B2A512A}" type="presParOf" srcId="{5F74BB4E-8CD9-4523-820C-A0E1AAED2A7D}" destId="{20DC73ED-3631-46C7-8F74-E1C5AA300F13}" srcOrd="0" destOrd="0" presId="urn:microsoft.com/office/officeart/2005/8/layout/process4"/>
    <dgm:cxn modelId="{CFCEEEA5-2C85-462B-B06A-06CB32AA516F}" type="presParOf" srcId="{20DC73ED-3631-46C7-8F74-E1C5AA300F13}" destId="{EF532E93-8F16-4AF8-8FD1-D2E452A38156}" srcOrd="0" destOrd="0" presId="urn:microsoft.com/office/officeart/2005/8/layout/process4"/>
    <dgm:cxn modelId="{9EFAA04C-C594-4693-87F0-70C791823C09}" type="presParOf" srcId="{20DC73ED-3631-46C7-8F74-E1C5AA300F13}" destId="{B2602E8F-0917-4862-914D-5666F2BED0C4}" srcOrd="1" destOrd="0" presId="urn:microsoft.com/office/officeart/2005/8/layout/process4"/>
    <dgm:cxn modelId="{C1ABF1BF-0007-4B98-9F3E-DE6E17F2BF19}" type="presParOf" srcId="{20DC73ED-3631-46C7-8F74-E1C5AA300F13}" destId="{1D5DAD36-B78C-4854-A911-42CD6819FE38}" srcOrd="2" destOrd="0" presId="urn:microsoft.com/office/officeart/2005/8/layout/process4"/>
    <dgm:cxn modelId="{C5E7ECAA-7804-468C-9E8A-BDE8B4E0B141}" type="presParOf" srcId="{1D5DAD36-B78C-4854-A911-42CD6819FE38}" destId="{43A20302-3C45-433B-9808-AE734297E59E}" srcOrd="0" destOrd="0" presId="urn:microsoft.com/office/officeart/2005/8/layout/process4"/>
    <dgm:cxn modelId="{6FEA53C8-A1E6-4918-B36C-26DA39FEE197}" type="presParOf" srcId="{1D5DAD36-B78C-4854-A911-42CD6819FE38}" destId="{CFB187A7-C92D-433B-A919-06A2F3475996}" srcOrd="1" destOrd="0" presId="urn:microsoft.com/office/officeart/2005/8/layout/process4"/>
    <dgm:cxn modelId="{1A405A31-C02A-42B0-89D4-7ABDDDAE815C}" type="presParOf" srcId="{1D5DAD36-B78C-4854-A911-42CD6819FE38}" destId="{185ABD8E-5EF4-4DF7-A358-1EE08FC6EFA9}" srcOrd="2" destOrd="0" presId="urn:microsoft.com/office/officeart/2005/8/layout/process4"/>
    <dgm:cxn modelId="{698251DF-7A1D-43A0-8AF8-03622B44F22D}" type="presParOf" srcId="{5F74BB4E-8CD9-4523-820C-A0E1AAED2A7D}" destId="{1693DF35-04E5-4059-972A-753395DAE169}" srcOrd="1" destOrd="0" presId="urn:microsoft.com/office/officeart/2005/8/layout/process4"/>
    <dgm:cxn modelId="{9F1B2DC0-DFA2-4CD1-9240-7ACB84A03B17}" type="presParOf" srcId="{5F74BB4E-8CD9-4523-820C-A0E1AAED2A7D}" destId="{5A9F9589-DBAC-4B84-8AC0-07D633A6626C}" srcOrd="2" destOrd="0" presId="urn:microsoft.com/office/officeart/2005/8/layout/process4"/>
    <dgm:cxn modelId="{96C19393-8AB4-4A70-8D63-6AFE4003D69D}" type="presParOf" srcId="{5A9F9589-DBAC-4B84-8AC0-07D633A6626C}" destId="{85E0C5E6-691E-4846-B94C-5DEFBF5505F2}" srcOrd="0" destOrd="0" presId="urn:microsoft.com/office/officeart/2005/8/layout/process4"/>
    <dgm:cxn modelId="{D7DAF46B-7D59-4684-994B-64078750AB67}" type="presParOf" srcId="{5A9F9589-DBAC-4B84-8AC0-07D633A6626C}" destId="{7277F6AF-8D1C-4DBA-8064-E818AEE803B9}" srcOrd="1" destOrd="0" presId="urn:microsoft.com/office/officeart/2005/8/layout/process4"/>
    <dgm:cxn modelId="{996A86C6-B14D-4EDC-A18E-5BF151BB750D}" type="presParOf" srcId="{5A9F9589-DBAC-4B84-8AC0-07D633A6626C}" destId="{42C0D2D3-B140-412D-B507-E42E39F1AA07}" srcOrd="2" destOrd="0" presId="urn:microsoft.com/office/officeart/2005/8/layout/process4"/>
    <dgm:cxn modelId="{B04D25B2-A4F3-4ABE-95B2-05D4AF0BED6F}" type="presParOf" srcId="{42C0D2D3-B140-412D-B507-E42E39F1AA07}" destId="{FCA94A82-6D52-435C-B65F-35577A4EB3E2}" srcOrd="0" destOrd="0" presId="urn:microsoft.com/office/officeart/2005/8/layout/process4"/>
    <dgm:cxn modelId="{76FE410B-2129-4E02-80DD-6385D025623E}" type="presParOf" srcId="{5F74BB4E-8CD9-4523-820C-A0E1AAED2A7D}" destId="{CD78912C-B126-4F56-91EE-965646F6C37F}" srcOrd="3" destOrd="0" presId="urn:microsoft.com/office/officeart/2005/8/layout/process4"/>
    <dgm:cxn modelId="{FEB386DF-1FCB-4427-8211-A3AF37C6181C}" type="presParOf" srcId="{5F74BB4E-8CD9-4523-820C-A0E1AAED2A7D}" destId="{F839639E-0B7B-443E-A7A8-01B6CE56B376}" srcOrd="4" destOrd="0" presId="urn:microsoft.com/office/officeart/2005/8/layout/process4"/>
    <dgm:cxn modelId="{AF47A7F1-A91D-4523-B86A-3C7B2561B3AE}" type="presParOf" srcId="{F839639E-0B7B-443E-A7A8-01B6CE56B376}" destId="{142640EA-9217-41CE-8D24-663FBB398D87}" srcOrd="0" destOrd="0" presId="urn:microsoft.com/office/officeart/2005/8/layout/process4"/>
    <dgm:cxn modelId="{1B879B44-7016-45DC-8DED-C2AF5FB450FE}" type="presParOf" srcId="{F839639E-0B7B-443E-A7A8-01B6CE56B376}" destId="{513060A9-FE06-4293-9352-D0D2EF2EF4C5}" srcOrd="1" destOrd="0" presId="urn:microsoft.com/office/officeart/2005/8/layout/process4"/>
    <dgm:cxn modelId="{061AB6EA-7EBA-4E24-8F64-9810EDD2A16C}" type="presParOf" srcId="{F839639E-0B7B-443E-A7A8-01B6CE56B376}" destId="{5F48AC8C-C4FC-4BB3-964B-2A86DC1E864F}" srcOrd="2" destOrd="0" presId="urn:microsoft.com/office/officeart/2005/8/layout/process4"/>
    <dgm:cxn modelId="{2C8226D9-00DF-4AFA-9974-05E4A8136A0E}" type="presParOf" srcId="{5F48AC8C-C4FC-4BB3-964B-2A86DC1E864F}" destId="{8DECE332-727F-4D8C-8B13-3A17500208B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B4506-0DEC-4B99-A48A-12BCACC3AD0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76D1693-6996-4A9B-A83E-60C1A75FE3C4}">
      <dgm:prSet phldrT="[Text]"/>
      <dgm:spPr/>
      <dgm:t>
        <a:bodyPr/>
        <a:lstStyle/>
        <a:p>
          <a:r>
            <a:rPr lang="de-DE" dirty="0" smtClean="0"/>
            <a:t>Abschlussbericht</a:t>
          </a:r>
          <a:endParaRPr lang="de-DE" dirty="0"/>
        </a:p>
      </dgm:t>
    </dgm:pt>
    <dgm:pt modelId="{65961010-4988-4EB9-91E2-637E17A8ED40}" type="parTrans" cxnId="{FB235C61-9C43-42BA-BBA1-086B96B4669A}">
      <dgm:prSet/>
      <dgm:spPr/>
      <dgm:t>
        <a:bodyPr/>
        <a:lstStyle/>
        <a:p>
          <a:endParaRPr lang="de-DE"/>
        </a:p>
      </dgm:t>
    </dgm:pt>
    <dgm:pt modelId="{BC2C67A3-F5BC-4BD5-8812-29504704C6B8}" type="sibTrans" cxnId="{FB235C61-9C43-42BA-BBA1-086B96B4669A}">
      <dgm:prSet/>
      <dgm:spPr/>
      <dgm:t>
        <a:bodyPr/>
        <a:lstStyle/>
        <a:p>
          <a:endParaRPr lang="de-DE"/>
        </a:p>
      </dgm:t>
    </dgm:pt>
    <dgm:pt modelId="{169D7437-0476-4EE9-9C45-FFCFDB0C8CE3}">
      <dgm:prSet phldrT="[Text]"/>
      <dgm:spPr/>
      <dgm:t>
        <a:bodyPr/>
        <a:lstStyle/>
        <a:p>
          <a:r>
            <a:rPr lang="de-DE" dirty="0" smtClean="0"/>
            <a:t>Welche Erkenntnisse konnte ich aus meinem Praktikum gewinnen?</a:t>
          </a:r>
          <a:endParaRPr lang="de-DE" dirty="0"/>
        </a:p>
      </dgm:t>
    </dgm:pt>
    <dgm:pt modelId="{88FCC1EB-02A2-4CB7-B151-5F7875100897}" type="parTrans" cxnId="{0A18DCFF-3752-4F2A-B62D-754BB58DC6B7}">
      <dgm:prSet/>
      <dgm:spPr/>
      <dgm:t>
        <a:bodyPr/>
        <a:lstStyle/>
        <a:p>
          <a:endParaRPr lang="de-DE"/>
        </a:p>
      </dgm:t>
    </dgm:pt>
    <dgm:pt modelId="{FB164FBF-29A7-48F4-B70E-4335F05C75DF}" type="sibTrans" cxnId="{0A18DCFF-3752-4F2A-B62D-754BB58DC6B7}">
      <dgm:prSet/>
      <dgm:spPr/>
      <dgm:t>
        <a:bodyPr/>
        <a:lstStyle/>
        <a:p>
          <a:endParaRPr lang="de-DE"/>
        </a:p>
      </dgm:t>
    </dgm:pt>
    <dgm:pt modelId="{6F96335C-C888-4B3C-B485-4AD017618D02}">
      <dgm:prSet phldrT="[Text]"/>
      <dgm:spPr/>
      <dgm:t>
        <a:bodyPr/>
        <a:lstStyle/>
        <a:p>
          <a:r>
            <a:rPr lang="de-DE" dirty="0" smtClean="0"/>
            <a:t>Gibt es Gegebenheiten, die sich in meinem Beruf nicht wiederfinden sollen?</a:t>
          </a:r>
          <a:endParaRPr lang="de-DE" dirty="0"/>
        </a:p>
      </dgm:t>
    </dgm:pt>
    <dgm:pt modelId="{AC07CEB7-5CF1-4074-BE75-C1CDC8DFA061}" type="parTrans" cxnId="{303744A1-FDBE-4CC0-9BD8-D27BD03446DA}">
      <dgm:prSet/>
      <dgm:spPr/>
      <dgm:t>
        <a:bodyPr/>
        <a:lstStyle/>
        <a:p>
          <a:endParaRPr lang="de-DE"/>
        </a:p>
      </dgm:t>
    </dgm:pt>
    <dgm:pt modelId="{B8C94795-4A1D-4FDC-9BD3-8216558FDD46}" type="sibTrans" cxnId="{303744A1-FDBE-4CC0-9BD8-D27BD03446DA}">
      <dgm:prSet/>
      <dgm:spPr/>
      <dgm:t>
        <a:bodyPr/>
        <a:lstStyle/>
        <a:p>
          <a:endParaRPr lang="de-DE"/>
        </a:p>
      </dgm:t>
    </dgm:pt>
    <dgm:pt modelId="{1AE571E0-EEEF-4A81-AFEB-1BEF37878110}">
      <dgm:prSet phldrT="[Text]"/>
      <dgm:spPr/>
      <dgm:t>
        <a:bodyPr/>
        <a:lstStyle/>
        <a:p>
          <a:r>
            <a:rPr lang="de-DE" dirty="0" smtClean="0"/>
            <a:t>Wie können die nächsten Schritte in der Berufswahl aussehen?</a:t>
          </a:r>
          <a:endParaRPr lang="de-DE" dirty="0"/>
        </a:p>
      </dgm:t>
    </dgm:pt>
    <dgm:pt modelId="{21021E81-2357-4DB3-BB6F-F4B1A8329F4E}" type="parTrans" cxnId="{9738A605-7A0D-4EDA-A622-814C2CD7E03E}">
      <dgm:prSet/>
      <dgm:spPr/>
      <dgm:t>
        <a:bodyPr/>
        <a:lstStyle/>
        <a:p>
          <a:endParaRPr lang="de-DE"/>
        </a:p>
      </dgm:t>
    </dgm:pt>
    <dgm:pt modelId="{E91E71FA-8187-4C10-A836-CE6B140FB4BD}" type="sibTrans" cxnId="{9738A605-7A0D-4EDA-A622-814C2CD7E03E}">
      <dgm:prSet/>
      <dgm:spPr/>
      <dgm:t>
        <a:bodyPr/>
        <a:lstStyle/>
        <a:p>
          <a:endParaRPr lang="de-DE"/>
        </a:p>
      </dgm:t>
    </dgm:pt>
    <dgm:pt modelId="{34754195-19A6-4BC1-9FBE-7210A4EC0197}">
      <dgm:prSet/>
      <dgm:spPr/>
      <dgm:t>
        <a:bodyPr/>
        <a:lstStyle/>
        <a:p>
          <a:r>
            <a:rPr lang="de-DE" dirty="0" smtClean="0"/>
            <a:t>Gibt es Aspekte, die ich unbedingt in meinem Beruf wiederfinden möchte?</a:t>
          </a:r>
          <a:endParaRPr lang="de-DE" dirty="0"/>
        </a:p>
      </dgm:t>
    </dgm:pt>
    <dgm:pt modelId="{BD49087F-D833-4CB5-93CB-D7BD40084525}" type="parTrans" cxnId="{44CE7265-F0EA-4851-889F-A027D58E10B4}">
      <dgm:prSet/>
      <dgm:spPr/>
      <dgm:t>
        <a:bodyPr/>
        <a:lstStyle/>
        <a:p>
          <a:endParaRPr lang="de-DE"/>
        </a:p>
      </dgm:t>
    </dgm:pt>
    <dgm:pt modelId="{E1028655-FE46-4BBB-A198-B3B70D89C152}" type="sibTrans" cxnId="{44CE7265-F0EA-4851-889F-A027D58E10B4}">
      <dgm:prSet/>
      <dgm:spPr/>
      <dgm:t>
        <a:bodyPr/>
        <a:lstStyle/>
        <a:p>
          <a:endParaRPr lang="de-DE"/>
        </a:p>
      </dgm:t>
    </dgm:pt>
    <dgm:pt modelId="{6FBEA490-8C32-47B4-A1B5-235E2A101250}" type="pres">
      <dgm:prSet presAssocID="{BDBB4506-0DEC-4B99-A48A-12BCACC3AD0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B1E0F2A-AB01-44EF-A810-3191FAB9B732}" type="pres">
      <dgm:prSet presAssocID="{F76D1693-6996-4A9B-A83E-60C1A75FE3C4}" presName="root1" presStyleCnt="0"/>
      <dgm:spPr/>
    </dgm:pt>
    <dgm:pt modelId="{857AF95A-DF36-42F0-B1F8-FC2B52DAA855}" type="pres">
      <dgm:prSet presAssocID="{F76D1693-6996-4A9B-A83E-60C1A75FE3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00522FC-9518-4BC7-8161-4A1881EEF63F}" type="pres">
      <dgm:prSet presAssocID="{F76D1693-6996-4A9B-A83E-60C1A75FE3C4}" presName="level2hierChild" presStyleCnt="0"/>
      <dgm:spPr/>
    </dgm:pt>
    <dgm:pt modelId="{11FAA79C-D096-4FF9-87A6-34037A3CDAD8}" type="pres">
      <dgm:prSet presAssocID="{88FCC1EB-02A2-4CB7-B151-5F7875100897}" presName="conn2-1" presStyleLbl="parChTrans1D2" presStyleIdx="0" presStyleCnt="4"/>
      <dgm:spPr/>
      <dgm:t>
        <a:bodyPr/>
        <a:lstStyle/>
        <a:p>
          <a:endParaRPr lang="de-DE"/>
        </a:p>
      </dgm:t>
    </dgm:pt>
    <dgm:pt modelId="{BC82D502-E55B-47FB-AC9C-1BB4BA5C253E}" type="pres">
      <dgm:prSet presAssocID="{88FCC1EB-02A2-4CB7-B151-5F7875100897}" presName="connTx" presStyleLbl="parChTrans1D2" presStyleIdx="0" presStyleCnt="4"/>
      <dgm:spPr/>
      <dgm:t>
        <a:bodyPr/>
        <a:lstStyle/>
        <a:p>
          <a:endParaRPr lang="de-DE"/>
        </a:p>
      </dgm:t>
    </dgm:pt>
    <dgm:pt modelId="{C3E81490-40F1-4035-9C51-C34559D03217}" type="pres">
      <dgm:prSet presAssocID="{169D7437-0476-4EE9-9C45-FFCFDB0C8CE3}" presName="root2" presStyleCnt="0"/>
      <dgm:spPr/>
    </dgm:pt>
    <dgm:pt modelId="{BD490F54-08B2-4E36-A27E-D5FBEDA922E9}" type="pres">
      <dgm:prSet presAssocID="{169D7437-0476-4EE9-9C45-FFCFDB0C8CE3}" presName="LevelTwoTextNode" presStyleLbl="node2" presStyleIdx="0" presStyleCnt="4" custScaleX="1833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73AB46A-37AB-4F6A-B47A-0AC97CC986E0}" type="pres">
      <dgm:prSet presAssocID="{169D7437-0476-4EE9-9C45-FFCFDB0C8CE3}" presName="level3hierChild" presStyleCnt="0"/>
      <dgm:spPr/>
    </dgm:pt>
    <dgm:pt modelId="{AB6BF79E-D23F-4FEB-92F3-D635ABA4A8CF}" type="pres">
      <dgm:prSet presAssocID="{BD49087F-D833-4CB5-93CB-D7BD40084525}" presName="conn2-1" presStyleLbl="parChTrans1D2" presStyleIdx="1" presStyleCnt="4"/>
      <dgm:spPr/>
      <dgm:t>
        <a:bodyPr/>
        <a:lstStyle/>
        <a:p>
          <a:endParaRPr lang="de-DE"/>
        </a:p>
      </dgm:t>
    </dgm:pt>
    <dgm:pt modelId="{4DD52285-F7D2-448F-B20B-D32EA63B78DC}" type="pres">
      <dgm:prSet presAssocID="{BD49087F-D833-4CB5-93CB-D7BD40084525}" presName="connTx" presStyleLbl="parChTrans1D2" presStyleIdx="1" presStyleCnt="4"/>
      <dgm:spPr/>
      <dgm:t>
        <a:bodyPr/>
        <a:lstStyle/>
        <a:p>
          <a:endParaRPr lang="de-DE"/>
        </a:p>
      </dgm:t>
    </dgm:pt>
    <dgm:pt modelId="{BA029DDF-59BB-46EE-87B1-2DF536EFD236}" type="pres">
      <dgm:prSet presAssocID="{34754195-19A6-4BC1-9FBE-7210A4EC0197}" presName="root2" presStyleCnt="0"/>
      <dgm:spPr/>
    </dgm:pt>
    <dgm:pt modelId="{1183F6A3-B842-4E25-A9FF-E1448A3F970F}" type="pres">
      <dgm:prSet presAssocID="{34754195-19A6-4BC1-9FBE-7210A4EC0197}" presName="LevelTwoTextNode" presStyleLbl="node2" presStyleIdx="1" presStyleCnt="4" custScaleX="1833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B3EC50-F68E-47C9-8258-1BF824228270}" type="pres">
      <dgm:prSet presAssocID="{34754195-19A6-4BC1-9FBE-7210A4EC0197}" presName="level3hierChild" presStyleCnt="0"/>
      <dgm:spPr/>
    </dgm:pt>
    <dgm:pt modelId="{904E765C-6DD6-493C-A129-059664100066}" type="pres">
      <dgm:prSet presAssocID="{AC07CEB7-5CF1-4074-BE75-C1CDC8DFA061}" presName="conn2-1" presStyleLbl="parChTrans1D2" presStyleIdx="2" presStyleCnt="4"/>
      <dgm:spPr/>
      <dgm:t>
        <a:bodyPr/>
        <a:lstStyle/>
        <a:p>
          <a:endParaRPr lang="de-DE"/>
        </a:p>
      </dgm:t>
    </dgm:pt>
    <dgm:pt modelId="{8FC030AF-0BC1-45B0-B0E3-2A79F7930DC0}" type="pres">
      <dgm:prSet presAssocID="{AC07CEB7-5CF1-4074-BE75-C1CDC8DFA061}" presName="connTx" presStyleLbl="parChTrans1D2" presStyleIdx="2" presStyleCnt="4"/>
      <dgm:spPr/>
      <dgm:t>
        <a:bodyPr/>
        <a:lstStyle/>
        <a:p>
          <a:endParaRPr lang="de-DE"/>
        </a:p>
      </dgm:t>
    </dgm:pt>
    <dgm:pt modelId="{27801472-4C44-4B41-99E9-AA802E5FD3FD}" type="pres">
      <dgm:prSet presAssocID="{6F96335C-C888-4B3C-B485-4AD017618D02}" presName="root2" presStyleCnt="0"/>
      <dgm:spPr/>
    </dgm:pt>
    <dgm:pt modelId="{74FD5B1E-6E44-417E-B7DB-CACEFE4A8CDC}" type="pres">
      <dgm:prSet presAssocID="{6F96335C-C888-4B3C-B485-4AD017618D02}" presName="LevelTwoTextNode" presStyleLbl="node2" presStyleIdx="2" presStyleCnt="4" custScaleX="1833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C5F9CCD-8750-4141-BEA6-9E38266B4896}" type="pres">
      <dgm:prSet presAssocID="{6F96335C-C888-4B3C-B485-4AD017618D02}" presName="level3hierChild" presStyleCnt="0"/>
      <dgm:spPr/>
    </dgm:pt>
    <dgm:pt modelId="{3DD55C37-3137-4768-AB85-699ED6442FE4}" type="pres">
      <dgm:prSet presAssocID="{21021E81-2357-4DB3-BB6F-F4B1A8329F4E}" presName="conn2-1" presStyleLbl="parChTrans1D2" presStyleIdx="3" presStyleCnt="4"/>
      <dgm:spPr/>
      <dgm:t>
        <a:bodyPr/>
        <a:lstStyle/>
        <a:p>
          <a:endParaRPr lang="de-DE"/>
        </a:p>
      </dgm:t>
    </dgm:pt>
    <dgm:pt modelId="{7E8B004C-BA45-468F-8659-DDC05D9E1EB9}" type="pres">
      <dgm:prSet presAssocID="{21021E81-2357-4DB3-BB6F-F4B1A8329F4E}" presName="connTx" presStyleLbl="parChTrans1D2" presStyleIdx="3" presStyleCnt="4"/>
      <dgm:spPr/>
      <dgm:t>
        <a:bodyPr/>
        <a:lstStyle/>
        <a:p>
          <a:endParaRPr lang="de-DE"/>
        </a:p>
      </dgm:t>
    </dgm:pt>
    <dgm:pt modelId="{9509C7EF-833E-43A4-9728-6C9A22B9AA91}" type="pres">
      <dgm:prSet presAssocID="{1AE571E0-EEEF-4A81-AFEB-1BEF37878110}" presName="root2" presStyleCnt="0"/>
      <dgm:spPr/>
    </dgm:pt>
    <dgm:pt modelId="{F7E50A97-BB7B-406F-BEDC-22418E1BD4F8}" type="pres">
      <dgm:prSet presAssocID="{1AE571E0-EEEF-4A81-AFEB-1BEF37878110}" presName="LevelTwoTextNode" presStyleLbl="node2" presStyleIdx="3" presStyleCnt="4" custScaleX="1833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5C4A8EE-52A9-4447-B1A6-E98C91D20939}" type="pres">
      <dgm:prSet presAssocID="{1AE571E0-EEEF-4A81-AFEB-1BEF37878110}" presName="level3hierChild" presStyleCnt="0"/>
      <dgm:spPr/>
    </dgm:pt>
  </dgm:ptLst>
  <dgm:cxnLst>
    <dgm:cxn modelId="{0A18DCFF-3752-4F2A-B62D-754BB58DC6B7}" srcId="{F76D1693-6996-4A9B-A83E-60C1A75FE3C4}" destId="{169D7437-0476-4EE9-9C45-FFCFDB0C8CE3}" srcOrd="0" destOrd="0" parTransId="{88FCC1EB-02A2-4CB7-B151-5F7875100897}" sibTransId="{FB164FBF-29A7-48F4-B70E-4335F05C75DF}"/>
    <dgm:cxn modelId="{7F7E52EC-C638-4678-ABFC-7D23496EE3B0}" type="presOf" srcId="{34754195-19A6-4BC1-9FBE-7210A4EC0197}" destId="{1183F6A3-B842-4E25-A9FF-E1448A3F970F}" srcOrd="0" destOrd="0" presId="urn:microsoft.com/office/officeart/2008/layout/HorizontalMultiLevelHierarchy"/>
    <dgm:cxn modelId="{27C166A3-1C55-4A01-93B7-9DFB5C3A8351}" type="presOf" srcId="{21021E81-2357-4DB3-BB6F-F4B1A8329F4E}" destId="{3DD55C37-3137-4768-AB85-699ED6442FE4}" srcOrd="0" destOrd="0" presId="urn:microsoft.com/office/officeart/2008/layout/HorizontalMultiLevelHierarchy"/>
    <dgm:cxn modelId="{C5CB524A-9850-4E93-B3CA-AB650EFD2233}" type="presOf" srcId="{1AE571E0-EEEF-4A81-AFEB-1BEF37878110}" destId="{F7E50A97-BB7B-406F-BEDC-22418E1BD4F8}" srcOrd="0" destOrd="0" presId="urn:microsoft.com/office/officeart/2008/layout/HorizontalMultiLevelHierarchy"/>
    <dgm:cxn modelId="{252AD3F3-3836-4289-AEC9-99B79DB9E79C}" type="presOf" srcId="{88FCC1EB-02A2-4CB7-B151-5F7875100897}" destId="{BC82D502-E55B-47FB-AC9C-1BB4BA5C253E}" srcOrd="1" destOrd="0" presId="urn:microsoft.com/office/officeart/2008/layout/HorizontalMultiLevelHierarchy"/>
    <dgm:cxn modelId="{BF50D584-6734-4DA7-B745-1761374E6702}" type="presOf" srcId="{BD49087F-D833-4CB5-93CB-D7BD40084525}" destId="{AB6BF79E-D23F-4FEB-92F3-D635ABA4A8CF}" srcOrd="0" destOrd="0" presId="urn:microsoft.com/office/officeart/2008/layout/HorizontalMultiLevelHierarchy"/>
    <dgm:cxn modelId="{9738A605-7A0D-4EDA-A622-814C2CD7E03E}" srcId="{F76D1693-6996-4A9B-A83E-60C1A75FE3C4}" destId="{1AE571E0-EEEF-4A81-AFEB-1BEF37878110}" srcOrd="3" destOrd="0" parTransId="{21021E81-2357-4DB3-BB6F-F4B1A8329F4E}" sibTransId="{E91E71FA-8187-4C10-A836-CE6B140FB4BD}"/>
    <dgm:cxn modelId="{F30AF1AE-1F1E-4D97-AF78-DB910DB57512}" type="presOf" srcId="{AC07CEB7-5CF1-4074-BE75-C1CDC8DFA061}" destId="{8FC030AF-0BC1-45B0-B0E3-2A79F7930DC0}" srcOrd="1" destOrd="0" presId="urn:microsoft.com/office/officeart/2008/layout/HorizontalMultiLevelHierarchy"/>
    <dgm:cxn modelId="{76ABBAE1-CA12-4744-B32A-51AE0672DA48}" type="presOf" srcId="{BD49087F-D833-4CB5-93CB-D7BD40084525}" destId="{4DD52285-F7D2-448F-B20B-D32EA63B78DC}" srcOrd="1" destOrd="0" presId="urn:microsoft.com/office/officeart/2008/layout/HorizontalMultiLevelHierarchy"/>
    <dgm:cxn modelId="{5EB7A5D4-F258-4754-80F7-98E724C2468E}" type="presOf" srcId="{F76D1693-6996-4A9B-A83E-60C1A75FE3C4}" destId="{857AF95A-DF36-42F0-B1F8-FC2B52DAA855}" srcOrd="0" destOrd="0" presId="urn:microsoft.com/office/officeart/2008/layout/HorizontalMultiLevelHierarchy"/>
    <dgm:cxn modelId="{A00FEC9B-E58B-4BCE-9650-C498FE3782B2}" type="presOf" srcId="{6F96335C-C888-4B3C-B485-4AD017618D02}" destId="{74FD5B1E-6E44-417E-B7DB-CACEFE4A8CDC}" srcOrd="0" destOrd="0" presId="urn:microsoft.com/office/officeart/2008/layout/HorizontalMultiLevelHierarchy"/>
    <dgm:cxn modelId="{FB235C61-9C43-42BA-BBA1-086B96B4669A}" srcId="{BDBB4506-0DEC-4B99-A48A-12BCACC3AD07}" destId="{F76D1693-6996-4A9B-A83E-60C1A75FE3C4}" srcOrd="0" destOrd="0" parTransId="{65961010-4988-4EB9-91E2-637E17A8ED40}" sibTransId="{BC2C67A3-F5BC-4BD5-8812-29504704C6B8}"/>
    <dgm:cxn modelId="{32E95CA2-FB97-4181-8846-3F9DB8275198}" type="presOf" srcId="{BDBB4506-0DEC-4B99-A48A-12BCACC3AD07}" destId="{6FBEA490-8C32-47B4-A1B5-235E2A101250}" srcOrd="0" destOrd="0" presId="urn:microsoft.com/office/officeart/2008/layout/HorizontalMultiLevelHierarchy"/>
    <dgm:cxn modelId="{44CE7265-F0EA-4851-889F-A027D58E10B4}" srcId="{F76D1693-6996-4A9B-A83E-60C1A75FE3C4}" destId="{34754195-19A6-4BC1-9FBE-7210A4EC0197}" srcOrd="1" destOrd="0" parTransId="{BD49087F-D833-4CB5-93CB-D7BD40084525}" sibTransId="{E1028655-FE46-4BBB-A198-B3B70D89C152}"/>
    <dgm:cxn modelId="{0B5E2180-7DFE-48AE-AD99-244F96E56BA2}" type="presOf" srcId="{21021E81-2357-4DB3-BB6F-F4B1A8329F4E}" destId="{7E8B004C-BA45-468F-8659-DDC05D9E1EB9}" srcOrd="1" destOrd="0" presId="urn:microsoft.com/office/officeart/2008/layout/HorizontalMultiLevelHierarchy"/>
    <dgm:cxn modelId="{008F3074-4125-4C56-BC07-B9184B30CD8C}" type="presOf" srcId="{AC07CEB7-5CF1-4074-BE75-C1CDC8DFA061}" destId="{904E765C-6DD6-493C-A129-059664100066}" srcOrd="0" destOrd="0" presId="urn:microsoft.com/office/officeart/2008/layout/HorizontalMultiLevelHierarchy"/>
    <dgm:cxn modelId="{85B98921-6DA1-40FB-8D5C-BF1BFA0DCC49}" type="presOf" srcId="{169D7437-0476-4EE9-9C45-FFCFDB0C8CE3}" destId="{BD490F54-08B2-4E36-A27E-D5FBEDA922E9}" srcOrd="0" destOrd="0" presId="urn:microsoft.com/office/officeart/2008/layout/HorizontalMultiLevelHierarchy"/>
    <dgm:cxn modelId="{CF4B94D6-3332-485B-90A4-C25D3013ACE9}" type="presOf" srcId="{88FCC1EB-02A2-4CB7-B151-5F7875100897}" destId="{11FAA79C-D096-4FF9-87A6-34037A3CDAD8}" srcOrd="0" destOrd="0" presId="urn:microsoft.com/office/officeart/2008/layout/HorizontalMultiLevelHierarchy"/>
    <dgm:cxn modelId="{303744A1-FDBE-4CC0-9BD8-D27BD03446DA}" srcId="{F76D1693-6996-4A9B-A83E-60C1A75FE3C4}" destId="{6F96335C-C888-4B3C-B485-4AD017618D02}" srcOrd="2" destOrd="0" parTransId="{AC07CEB7-5CF1-4074-BE75-C1CDC8DFA061}" sibTransId="{B8C94795-4A1D-4FDC-9BD3-8216558FDD46}"/>
    <dgm:cxn modelId="{E68B1504-9109-4889-BF40-48B047B6B581}" type="presParOf" srcId="{6FBEA490-8C32-47B4-A1B5-235E2A101250}" destId="{1B1E0F2A-AB01-44EF-A810-3191FAB9B732}" srcOrd="0" destOrd="0" presId="urn:microsoft.com/office/officeart/2008/layout/HorizontalMultiLevelHierarchy"/>
    <dgm:cxn modelId="{E504C308-F0B1-4773-B8C3-09C316DBAF3C}" type="presParOf" srcId="{1B1E0F2A-AB01-44EF-A810-3191FAB9B732}" destId="{857AF95A-DF36-42F0-B1F8-FC2B52DAA855}" srcOrd="0" destOrd="0" presId="urn:microsoft.com/office/officeart/2008/layout/HorizontalMultiLevelHierarchy"/>
    <dgm:cxn modelId="{DACE34A3-1FCF-44DC-87A7-E5D2BDB5A1A7}" type="presParOf" srcId="{1B1E0F2A-AB01-44EF-A810-3191FAB9B732}" destId="{B00522FC-9518-4BC7-8161-4A1881EEF63F}" srcOrd="1" destOrd="0" presId="urn:microsoft.com/office/officeart/2008/layout/HorizontalMultiLevelHierarchy"/>
    <dgm:cxn modelId="{3B4BD9A9-8B75-4926-BCEE-3F930A9AE338}" type="presParOf" srcId="{B00522FC-9518-4BC7-8161-4A1881EEF63F}" destId="{11FAA79C-D096-4FF9-87A6-34037A3CDAD8}" srcOrd="0" destOrd="0" presId="urn:microsoft.com/office/officeart/2008/layout/HorizontalMultiLevelHierarchy"/>
    <dgm:cxn modelId="{C493B367-C3D6-4274-AD13-27F14D55E5E2}" type="presParOf" srcId="{11FAA79C-D096-4FF9-87A6-34037A3CDAD8}" destId="{BC82D502-E55B-47FB-AC9C-1BB4BA5C253E}" srcOrd="0" destOrd="0" presId="urn:microsoft.com/office/officeart/2008/layout/HorizontalMultiLevelHierarchy"/>
    <dgm:cxn modelId="{9B631693-EEDD-4093-9ED6-98DB88B57AE1}" type="presParOf" srcId="{B00522FC-9518-4BC7-8161-4A1881EEF63F}" destId="{C3E81490-40F1-4035-9C51-C34559D03217}" srcOrd="1" destOrd="0" presId="urn:microsoft.com/office/officeart/2008/layout/HorizontalMultiLevelHierarchy"/>
    <dgm:cxn modelId="{2A3BFEFC-7662-4AED-9913-2BCC2A2C57F2}" type="presParOf" srcId="{C3E81490-40F1-4035-9C51-C34559D03217}" destId="{BD490F54-08B2-4E36-A27E-D5FBEDA922E9}" srcOrd="0" destOrd="0" presId="urn:microsoft.com/office/officeart/2008/layout/HorizontalMultiLevelHierarchy"/>
    <dgm:cxn modelId="{51988622-5E8F-4E5F-AACF-EDD9DC048446}" type="presParOf" srcId="{C3E81490-40F1-4035-9C51-C34559D03217}" destId="{673AB46A-37AB-4F6A-B47A-0AC97CC986E0}" srcOrd="1" destOrd="0" presId="urn:microsoft.com/office/officeart/2008/layout/HorizontalMultiLevelHierarchy"/>
    <dgm:cxn modelId="{2C2A5BFA-7194-4CD4-AFD3-0C2095D059D6}" type="presParOf" srcId="{B00522FC-9518-4BC7-8161-4A1881EEF63F}" destId="{AB6BF79E-D23F-4FEB-92F3-D635ABA4A8CF}" srcOrd="2" destOrd="0" presId="urn:microsoft.com/office/officeart/2008/layout/HorizontalMultiLevelHierarchy"/>
    <dgm:cxn modelId="{B7EA0E20-B0F6-40DE-B768-0D891BD26FBA}" type="presParOf" srcId="{AB6BF79E-D23F-4FEB-92F3-D635ABA4A8CF}" destId="{4DD52285-F7D2-448F-B20B-D32EA63B78DC}" srcOrd="0" destOrd="0" presId="urn:microsoft.com/office/officeart/2008/layout/HorizontalMultiLevelHierarchy"/>
    <dgm:cxn modelId="{713AC439-94FE-467E-876C-701323ADA0A8}" type="presParOf" srcId="{B00522FC-9518-4BC7-8161-4A1881EEF63F}" destId="{BA029DDF-59BB-46EE-87B1-2DF536EFD236}" srcOrd="3" destOrd="0" presId="urn:microsoft.com/office/officeart/2008/layout/HorizontalMultiLevelHierarchy"/>
    <dgm:cxn modelId="{501014EC-DE3D-4ABC-8E4A-BCA2B234C996}" type="presParOf" srcId="{BA029DDF-59BB-46EE-87B1-2DF536EFD236}" destId="{1183F6A3-B842-4E25-A9FF-E1448A3F970F}" srcOrd="0" destOrd="0" presId="urn:microsoft.com/office/officeart/2008/layout/HorizontalMultiLevelHierarchy"/>
    <dgm:cxn modelId="{A14AFE00-147C-4915-9483-16209522D2F3}" type="presParOf" srcId="{BA029DDF-59BB-46EE-87B1-2DF536EFD236}" destId="{D2B3EC50-F68E-47C9-8258-1BF824228270}" srcOrd="1" destOrd="0" presId="urn:microsoft.com/office/officeart/2008/layout/HorizontalMultiLevelHierarchy"/>
    <dgm:cxn modelId="{217DFE14-64E1-4089-B736-31A75FEEC56A}" type="presParOf" srcId="{B00522FC-9518-4BC7-8161-4A1881EEF63F}" destId="{904E765C-6DD6-493C-A129-059664100066}" srcOrd="4" destOrd="0" presId="urn:microsoft.com/office/officeart/2008/layout/HorizontalMultiLevelHierarchy"/>
    <dgm:cxn modelId="{3CF0EEE1-5FC5-4AA5-9BD6-940129CAC3DA}" type="presParOf" srcId="{904E765C-6DD6-493C-A129-059664100066}" destId="{8FC030AF-0BC1-45B0-B0E3-2A79F7930DC0}" srcOrd="0" destOrd="0" presId="urn:microsoft.com/office/officeart/2008/layout/HorizontalMultiLevelHierarchy"/>
    <dgm:cxn modelId="{D0C1C90F-CE54-4D3E-A463-E72DA3521ECF}" type="presParOf" srcId="{B00522FC-9518-4BC7-8161-4A1881EEF63F}" destId="{27801472-4C44-4B41-99E9-AA802E5FD3FD}" srcOrd="5" destOrd="0" presId="urn:microsoft.com/office/officeart/2008/layout/HorizontalMultiLevelHierarchy"/>
    <dgm:cxn modelId="{751ADD4D-3832-4E96-A0BB-BAB2A5983331}" type="presParOf" srcId="{27801472-4C44-4B41-99E9-AA802E5FD3FD}" destId="{74FD5B1E-6E44-417E-B7DB-CACEFE4A8CDC}" srcOrd="0" destOrd="0" presId="urn:microsoft.com/office/officeart/2008/layout/HorizontalMultiLevelHierarchy"/>
    <dgm:cxn modelId="{DD1E7655-21A3-4E57-920F-8321A68BC0BD}" type="presParOf" srcId="{27801472-4C44-4B41-99E9-AA802E5FD3FD}" destId="{7C5F9CCD-8750-4141-BEA6-9E38266B4896}" srcOrd="1" destOrd="0" presId="urn:microsoft.com/office/officeart/2008/layout/HorizontalMultiLevelHierarchy"/>
    <dgm:cxn modelId="{221B768E-0796-4D3A-AEF5-584FAE37D251}" type="presParOf" srcId="{B00522FC-9518-4BC7-8161-4A1881EEF63F}" destId="{3DD55C37-3137-4768-AB85-699ED6442FE4}" srcOrd="6" destOrd="0" presId="urn:microsoft.com/office/officeart/2008/layout/HorizontalMultiLevelHierarchy"/>
    <dgm:cxn modelId="{047CF4A2-27D5-4322-8819-7C672F340A79}" type="presParOf" srcId="{3DD55C37-3137-4768-AB85-699ED6442FE4}" destId="{7E8B004C-BA45-468F-8659-DDC05D9E1EB9}" srcOrd="0" destOrd="0" presId="urn:microsoft.com/office/officeart/2008/layout/HorizontalMultiLevelHierarchy"/>
    <dgm:cxn modelId="{3B54DE3B-FEB6-42BE-8B9D-C6A184DD8F0A}" type="presParOf" srcId="{B00522FC-9518-4BC7-8161-4A1881EEF63F}" destId="{9509C7EF-833E-43A4-9728-6C9A22B9AA91}" srcOrd="7" destOrd="0" presId="urn:microsoft.com/office/officeart/2008/layout/HorizontalMultiLevelHierarchy"/>
    <dgm:cxn modelId="{DBD9846D-E8D9-45C3-B360-E7C64200857E}" type="presParOf" srcId="{9509C7EF-833E-43A4-9728-6C9A22B9AA91}" destId="{F7E50A97-BB7B-406F-BEDC-22418E1BD4F8}" srcOrd="0" destOrd="0" presId="urn:microsoft.com/office/officeart/2008/layout/HorizontalMultiLevelHierarchy"/>
    <dgm:cxn modelId="{0E272765-8808-4CB1-AC59-236D98EA82C2}" type="presParOf" srcId="{9509C7EF-833E-43A4-9728-6C9A22B9AA91}" destId="{E5C4A8EE-52A9-4447-B1A6-E98C91D209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B4506-0DEC-4B99-A48A-12BCACC3AD0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76D1693-6996-4A9B-A83E-60C1A75FE3C4}">
      <dgm:prSet phldrT="[Text]"/>
      <dgm:spPr/>
      <dgm:t>
        <a:bodyPr/>
        <a:lstStyle/>
        <a:p>
          <a:r>
            <a:rPr lang="de-DE" dirty="0" smtClean="0"/>
            <a:t>Praktikumsbericht</a:t>
          </a:r>
          <a:endParaRPr lang="de-DE" dirty="0"/>
        </a:p>
      </dgm:t>
    </dgm:pt>
    <dgm:pt modelId="{65961010-4988-4EB9-91E2-637E17A8ED40}" type="parTrans" cxnId="{FB235C61-9C43-42BA-BBA1-086B96B4669A}">
      <dgm:prSet/>
      <dgm:spPr/>
      <dgm:t>
        <a:bodyPr/>
        <a:lstStyle/>
        <a:p>
          <a:endParaRPr lang="de-DE"/>
        </a:p>
      </dgm:t>
    </dgm:pt>
    <dgm:pt modelId="{BC2C67A3-F5BC-4BD5-8812-29504704C6B8}" type="sibTrans" cxnId="{FB235C61-9C43-42BA-BBA1-086B96B4669A}">
      <dgm:prSet/>
      <dgm:spPr/>
      <dgm:t>
        <a:bodyPr/>
        <a:lstStyle/>
        <a:p>
          <a:endParaRPr lang="de-DE"/>
        </a:p>
      </dgm:t>
    </dgm:pt>
    <dgm:pt modelId="{169D7437-0476-4EE9-9C45-FFCFDB0C8CE3}">
      <dgm:prSet phldrT="[Text]"/>
      <dgm:spPr/>
      <dgm:t>
        <a:bodyPr/>
        <a:lstStyle/>
        <a:p>
          <a:r>
            <a:rPr lang="de-DE" dirty="0" smtClean="0"/>
            <a:t>Wochenbericht</a:t>
          </a:r>
          <a:endParaRPr lang="de-DE" dirty="0"/>
        </a:p>
      </dgm:t>
    </dgm:pt>
    <dgm:pt modelId="{88FCC1EB-02A2-4CB7-B151-5F7875100897}" type="parTrans" cxnId="{0A18DCFF-3752-4F2A-B62D-754BB58DC6B7}">
      <dgm:prSet/>
      <dgm:spPr/>
      <dgm:t>
        <a:bodyPr/>
        <a:lstStyle/>
        <a:p>
          <a:endParaRPr lang="de-DE"/>
        </a:p>
      </dgm:t>
    </dgm:pt>
    <dgm:pt modelId="{FB164FBF-29A7-48F4-B70E-4335F05C75DF}" type="sibTrans" cxnId="{0A18DCFF-3752-4F2A-B62D-754BB58DC6B7}">
      <dgm:prSet/>
      <dgm:spPr/>
      <dgm:t>
        <a:bodyPr/>
        <a:lstStyle/>
        <a:p>
          <a:endParaRPr lang="de-DE"/>
        </a:p>
      </dgm:t>
    </dgm:pt>
    <dgm:pt modelId="{6F96335C-C888-4B3C-B485-4AD017618D02}">
      <dgm:prSet phldrT="[Text]"/>
      <dgm:spPr/>
      <dgm:t>
        <a:bodyPr/>
        <a:lstStyle/>
        <a:p>
          <a:r>
            <a:rPr lang="de-DE" dirty="0" smtClean="0"/>
            <a:t>Abschlussbericht</a:t>
          </a:r>
          <a:endParaRPr lang="de-DE" dirty="0"/>
        </a:p>
      </dgm:t>
    </dgm:pt>
    <dgm:pt modelId="{AC07CEB7-5CF1-4074-BE75-C1CDC8DFA061}" type="parTrans" cxnId="{303744A1-FDBE-4CC0-9BD8-D27BD03446DA}">
      <dgm:prSet/>
      <dgm:spPr/>
      <dgm:t>
        <a:bodyPr/>
        <a:lstStyle/>
        <a:p>
          <a:endParaRPr lang="de-DE"/>
        </a:p>
      </dgm:t>
    </dgm:pt>
    <dgm:pt modelId="{B8C94795-4A1D-4FDC-9BD3-8216558FDD46}" type="sibTrans" cxnId="{303744A1-FDBE-4CC0-9BD8-D27BD03446DA}">
      <dgm:prSet/>
      <dgm:spPr/>
      <dgm:t>
        <a:bodyPr/>
        <a:lstStyle/>
        <a:p>
          <a:endParaRPr lang="de-DE"/>
        </a:p>
      </dgm:t>
    </dgm:pt>
    <dgm:pt modelId="{34754195-19A6-4BC1-9FBE-7210A4EC0197}">
      <dgm:prSet/>
      <dgm:spPr/>
      <dgm:t>
        <a:bodyPr/>
        <a:lstStyle/>
        <a:p>
          <a:r>
            <a:rPr lang="de-DE" smtClean="0"/>
            <a:t>2 Tätigkeitsberichte</a:t>
          </a:r>
          <a:endParaRPr lang="de-DE" dirty="0"/>
        </a:p>
      </dgm:t>
    </dgm:pt>
    <dgm:pt modelId="{BD49087F-D833-4CB5-93CB-D7BD40084525}" type="parTrans" cxnId="{44CE7265-F0EA-4851-889F-A027D58E10B4}">
      <dgm:prSet/>
      <dgm:spPr/>
      <dgm:t>
        <a:bodyPr/>
        <a:lstStyle/>
        <a:p>
          <a:endParaRPr lang="de-DE"/>
        </a:p>
      </dgm:t>
    </dgm:pt>
    <dgm:pt modelId="{E1028655-FE46-4BBB-A198-B3B70D89C152}" type="sibTrans" cxnId="{44CE7265-F0EA-4851-889F-A027D58E10B4}">
      <dgm:prSet/>
      <dgm:spPr/>
      <dgm:t>
        <a:bodyPr/>
        <a:lstStyle/>
        <a:p>
          <a:endParaRPr lang="de-DE"/>
        </a:p>
      </dgm:t>
    </dgm:pt>
    <dgm:pt modelId="{BD0EDA09-7D10-4B85-89AE-4FBE780E66CD}">
      <dgm:prSet/>
      <dgm:spPr/>
      <dgm:t>
        <a:bodyPr/>
        <a:lstStyle/>
        <a:p>
          <a:r>
            <a:rPr lang="de-DE" dirty="0" smtClean="0"/>
            <a:t>Deckblatt</a:t>
          </a:r>
          <a:endParaRPr lang="de-DE" dirty="0"/>
        </a:p>
      </dgm:t>
    </dgm:pt>
    <dgm:pt modelId="{422983FA-6C2A-448E-B190-E445EEF830C4}" type="parTrans" cxnId="{190C11CA-E5AB-4199-B40F-FB3848003FDD}">
      <dgm:prSet/>
      <dgm:spPr/>
      <dgm:t>
        <a:bodyPr/>
        <a:lstStyle/>
        <a:p>
          <a:endParaRPr lang="de-DE"/>
        </a:p>
      </dgm:t>
    </dgm:pt>
    <dgm:pt modelId="{CE40C1A1-8329-49FF-97BC-2C21824139EC}" type="sibTrans" cxnId="{190C11CA-E5AB-4199-B40F-FB3848003FDD}">
      <dgm:prSet/>
      <dgm:spPr/>
      <dgm:t>
        <a:bodyPr/>
        <a:lstStyle/>
        <a:p>
          <a:endParaRPr lang="de-DE"/>
        </a:p>
      </dgm:t>
    </dgm:pt>
    <dgm:pt modelId="{6FBEA490-8C32-47B4-A1B5-235E2A101250}" type="pres">
      <dgm:prSet presAssocID="{BDBB4506-0DEC-4B99-A48A-12BCACC3AD0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B1E0F2A-AB01-44EF-A810-3191FAB9B732}" type="pres">
      <dgm:prSet presAssocID="{F76D1693-6996-4A9B-A83E-60C1A75FE3C4}" presName="root1" presStyleCnt="0"/>
      <dgm:spPr/>
    </dgm:pt>
    <dgm:pt modelId="{857AF95A-DF36-42F0-B1F8-FC2B52DAA855}" type="pres">
      <dgm:prSet presAssocID="{F76D1693-6996-4A9B-A83E-60C1A75FE3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00522FC-9518-4BC7-8161-4A1881EEF63F}" type="pres">
      <dgm:prSet presAssocID="{F76D1693-6996-4A9B-A83E-60C1A75FE3C4}" presName="level2hierChild" presStyleCnt="0"/>
      <dgm:spPr/>
    </dgm:pt>
    <dgm:pt modelId="{FFDE93CD-2E5C-4BB6-9078-05FD7366F9DF}" type="pres">
      <dgm:prSet presAssocID="{422983FA-6C2A-448E-B190-E445EEF830C4}" presName="conn2-1" presStyleLbl="parChTrans1D2" presStyleIdx="0" presStyleCnt="4"/>
      <dgm:spPr/>
      <dgm:t>
        <a:bodyPr/>
        <a:lstStyle/>
        <a:p>
          <a:endParaRPr lang="de-DE"/>
        </a:p>
      </dgm:t>
    </dgm:pt>
    <dgm:pt modelId="{88DF584C-0015-4744-B00D-88AD77A3C22A}" type="pres">
      <dgm:prSet presAssocID="{422983FA-6C2A-448E-B190-E445EEF830C4}" presName="connTx" presStyleLbl="parChTrans1D2" presStyleIdx="0" presStyleCnt="4"/>
      <dgm:spPr/>
      <dgm:t>
        <a:bodyPr/>
        <a:lstStyle/>
        <a:p>
          <a:endParaRPr lang="de-DE"/>
        </a:p>
      </dgm:t>
    </dgm:pt>
    <dgm:pt modelId="{6AC2303C-B956-4ADE-A306-7751FED9B1CA}" type="pres">
      <dgm:prSet presAssocID="{BD0EDA09-7D10-4B85-89AE-4FBE780E66CD}" presName="root2" presStyleCnt="0"/>
      <dgm:spPr/>
    </dgm:pt>
    <dgm:pt modelId="{2E90CAC4-FAA1-4468-8092-DF98C4B50647}" type="pres">
      <dgm:prSet presAssocID="{BD0EDA09-7D10-4B85-89AE-4FBE780E66CD}" presName="LevelTwoTextNode" presStyleLbl="node2" presStyleIdx="0" presStyleCnt="4" custScaleX="1833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8111D23-592C-4379-B34A-F6BFC5298C90}" type="pres">
      <dgm:prSet presAssocID="{BD0EDA09-7D10-4B85-89AE-4FBE780E66CD}" presName="level3hierChild" presStyleCnt="0"/>
      <dgm:spPr/>
    </dgm:pt>
    <dgm:pt modelId="{11FAA79C-D096-4FF9-87A6-34037A3CDAD8}" type="pres">
      <dgm:prSet presAssocID="{88FCC1EB-02A2-4CB7-B151-5F7875100897}" presName="conn2-1" presStyleLbl="parChTrans1D2" presStyleIdx="1" presStyleCnt="4"/>
      <dgm:spPr/>
      <dgm:t>
        <a:bodyPr/>
        <a:lstStyle/>
        <a:p>
          <a:endParaRPr lang="de-DE"/>
        </a:p>
      </dgm:t>
    </dgm:pt>
    <dgm:pt modelId="{BC82D502-E55B-47FB-AC9C-1BB4BA5C253E}" type="pres">
      <dgm:prSet presAssocID="{88FCC1EB-02A2-4CB7-B151-5F7875100897}" presName="connTx" presStyleLbl="parChTrans1D2" presStyleIdx="1" presStyleCnt="4"/>
      <dgm:spPr/>
      <dgm:t>
        <a:bodyPr/>
        <a:lstStyle/>
        <a:p>
          <a:endParaRPr lang="de-DE"/>
        </a:p>
      </dgm:t>
    </dgm:pt>
    <dgm:pt modelId="{C3E81490-40F1-4035-9C51-C34559D03217}" type="pres">
      <dgm:prSet presAssocID="{169D7437-0476-4EE9-9C45-FFCFDB0C8CE3}" presName="root2" presStyleCnt="0"/>
      <dgm:spPr/>
    </dgm:pt>
    <dgm:pt modelId="{BD490F54-08B2-4E36-A27E-D5FBEDA922E9}" type="pres">
      <dgm:prSet presAssocID="{169D7437-0476-4EE9-9C45-FFCFDB0C8CE3}" presName="LevelTwoTextNode" presStyleLbl="node2" presStyleIdx="1" presStyleCnt="4" custScaleX="1833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73AB46A-37AB-4F6A-B47A-0AC97CC986E0}" type="pres">
      <dgm:prSet presAssocID="{169D7437-0476-4EE9-9C45-FFCFDB0C8CE3}" presName="level3hierChild" presStyleCnt="0"/>
      <dgm:spPr/>
    </dgm:pt>
    <dgm:pt modelId="{AB6BF79E-D23F-4FEB-92F3-D635ABA4A8CF}" type="pres">
      <dgm:prSet presAssocID="{BD49087F-D833-4CB5-93CB-D7BD40084525}" presName="conn2-1" presStyleLbl="parChTrans1D2" presStyleIdx="2" presStyleCnt="4"/>
      <dgm:spPr/>
      <dgm:t>
        <a:bodyPr/>
        <a:lstStyle/>
        <a:p>
          <a:endParaRPr lang="de-DE"/>
        </a:p>
      </dgm:t>
    </dgm:pt>
    <dgm:pt modelId="{4DD52285-F7D2-448F-B20B-D32EA63B78DC}" type="pres">
      <dgm:prSet presAssocID="{BD49087F-D833-4CB5-93CB-D7BD40084525}" presName="connTx" presStyleLbl="parChTrans1D2" presStyleIdx="2" presStyleCnt="4"/>
      <dgm:spPr/>
      <dgm:t>
        <a:bodyPr/>
        <a:lstStyle/>
        <a:p>
          <a:endParaRPr lang="de-DE"/>
        </a:p>
      </dgm:t>
    </dgm:pt>
    <dgm:pt modelId="{BA029DDF-59BB-46EE-87B1-2DF536EFD236}" type="pres">
      <dgm:prSet presAssocID="{34754195-19A6-4BC1-9FBE-7210A4EC0197}" presName="root2" presStyleCnt="0"/>
      <dgm:spPr/>
    </dgm:pt>
    <dgm:pt modelId="{1183F6A3-B842-4E25-A9FF-E1448A3F970F}" type="pres">
      <dgm:prSet presAssocID="{34754195-19A6-4BC1-9FBE-7210A4EC0197}" presName="LevelTwoTextNode" presStyleLbl="node2" presStyleIdx="2" presStyleCnt="4" custScaleX="1833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B3EC50-F68E-47C9-8258-1BF824228270}" type="pres">
      <dgm:prSet presAssocID="{34754195-19A6-4BC1-9FBE-7210A4EC0197}" presName="level3hierChild" presStyleCnt="0"/>
      <dgm:spPr/>
    </dgm:pt>
    <dgm:pt modelId="{904E765C-6DD6-493C-A129-059664100066}" type="pres">
      <dgm:prSet presAssocID="{AC07CEB7-5CF1-4074-BE75-C1CDC8DFA061}" presName="conn2-1" presStyleLbl="parChTrans1D2" presStyleIdx="3" presStyleCnt="4"/>
      <dgm:spPr/>
      <dgm:t>
        <a:bodyPr/>
        <a:lstStyle/>
        <a:p>
          <a:endParaRPr lang="de-DE"/>
        </a:p>
      </dgm:t>
    </dgm:pt>
    <dgm:pt modelId="{8FC030AF-0BC1-45B0-B0E3-2A79F7930DC0}" type="pres">
      <dgm:prSet presAssocID="{AC07CEB7-5CF1-4074-BE75-C1CDC8DFA061}" presName="connTx" presStyleLbl="parChTrans1D2" presStyleIdx="3" presStyleCnt="4"/>
      <dgm:spPr/>
      <dgm:t>
        <a:bodyPr/>
        <a:lstStyle/>
        <a:p>
          <a:endParaRPr lang="de-DE"/>
        </a:p>
      </dgm:t>
    </dgm:pt>
    <dgm:pt modelId="{27801472-4C44-4B41-99E9-AA802E5FD3FD}" type="pres">
      <dgm:prSet presAssocID="{6F96335C-C888-4B3C-B485-4AD017618D02}" presName="root2" presStyleCnt="0"/>
      <dgm:spPr/>
    </dgm:pt>
    <dgm:pt modelId="{74FD5B1E-6E44-417E-B7DB-CACEFE4A8CDC}" type="pres">
      <dgm:prSet presAssocID="{6F96335C-C888-4B3C-B485-4AD017618D02}" presName="LevelTwoTextNode" presStyleLbl="node2" presStyleIdx="3" presStyleCnt="4" custScaleX="1833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C5F9CCD-8750-4141-BEA6-9E38266B4896}" type="pres">
      <dgm:prSet presAssocID="{6F96335C-C888-4B3C-B485-4AD017618D02}" presName="level3hierChild" presStyleCnt="0"/>
      <dgm:spPr/>
    </dgm:pt>
  </dgm:ptLst>
  <dgm:cxnLst>
    <dgm:cxn modelId="{0A18DCFF-3752-4F2A-B62D-754BB58DC6B7}" srcId="{F76D1693-6996-4A9B-A83E-60C1A75FE3C4}" destId="{169D7437-0476-4EE9-9C45-FFCFDB0C8CE3}" srcOrd="1" destOrd="0" parTransId="{88FCC1EB-02A2-4CB7-B151-5F7875100897}" sibTransId="{FB164FBF-29A7-48F4-B70E-4335F05C75DF}"/>
    <dgm:cxn modelId="{190C11CA-E5AB-4199-B40F-FB3848003FDD}" srcId="{F76D1693-6996-4A9B-A83E-60C1A75FE3C4}" destId="{BD0EDA09-7D10-4B85-89AE-4FBE780E66CD}" srcOrd="0" destOrd="0" parTransId="{422983FA-6C2A-448E-B190-E445EEF830C4}" sibTransId="{CE40C1A1-8329-49FF-97BC-2C21824139EC}"/>
    <dgm:cxn modelId="{E4C9D5EC-C68A-434D-8C70-5AAA9ED28F20}" type="presOf" srcId="{88FCC1EB-02A2-4CB7-B151-5F7875100897}" destId="{BC82D502-E55B-47FB-AC9C-1BB4BA5C253E}" srcOrd="1" destOrd="0" presId="urn:microsoft.com/office/officeart/2008/layout/HorizontalMultiLevelHierarchy"/>
    <dgm:cxn modelId="{F9BE5939-93A7-456C-9455-929D723FA99E}" type="presOf" srcId="{BDBB4506-0DEC-4B99-A48A-12BCACC3AD07}" destId="{6FBEA490-8C32-47B4-A1B5-235E2A101250}" srcOrd="0" destOrd="0" presId="urn:microsoft.com/office/officeart/2008/layout/HorizontalMultiLevelHierarchy"/>
    <dgm:cxn modelId="{ADCE88C4-DF1D-4C74-B3D6-644FD44398A4}" type="presOf" srcId="{88FCC1EB-02A2-4CB7-B151-5F7875100897}" destId="{11FAA79C-D096-4FF9-87A6-34037A3CDAD8}" srcOrd="0" destOrd="0" presId="urn:microsoft.com/office/officeart/2008/layout/HorizontalMultiLevelHierarchy"/>
    <dgm:cxn modelId="{6ABC44F5-4712-4D07-A70B-9D5256FF8B58}" type="presOf" srcId="{BD49087F-D833-4CB5-93CB-D7BD40084525}" destId="{AB6BF79E-D23F-4FEB-92F3-D635ABA4A8CF}" srcOrd="0" destOrd="0" presId="urn:microsoft.com/office/officeart/2008/layout/HorizontalMultiLevelHierarchy"/>
    <dgm:cxn modelId="{B5C6C416-8713-4FC0-BBDB-5E4F970D2A24}" type="presOf" srcId="{BD0EDA09-7D10-4B85-89AE-4FBE780E66CD}" destId="{2E90CAC4-FAA1-4468-8092-DF98C4B50647}" srcOrd="0" destOrd="0" presId="urn:microsoft.com/office/officeart/2008/layout/HorizontalMultiLevelHierarchy"/>
    <dgm:cxn modelId="{5C841582-263F-44F0-B40A-2BF79FC3EA58}" type="presOf" srcId="{F76D1693-6996-4A9B-A83E-60C1A75FE3C4}" destId="{857AF95A-DF36-42F0-B1F8-FC2B52DAA855}" srcOrd="0" destOrd="0" presId="urn:microsoft.com/office/officeart/2008/layout/HorizontalMultiLevelHierarchy"/>
    <dgm:cxn modelId="{22D26E48-AE23-4106-B600-5CA4BADDA63E}" type="presOf" srcId="{BD49087F-D833-4CB5-93CB-D7BD40084525}" destId="{4DD52285-F7D2-448F-B20B-D32EA63B78DC}" srcOrd="1" destOrd="0" presId="urn:microsoft.com/office/officeart/2008/layout/HorizontalMultiLevelHierarchy"/>
    <dgm:cxn modelId="{37E1251F-F999-4DB1-AD5C-D178C50853F7}" type="presOf" srcId="{169D7437-0476-4EE9-9C45-FFCFDB0C8CE3}" destId="{BD490F54-08B2-4E36-A27E-D5FBEDA922E9}" srcOrd="0" destOrd="0" presId="urn:microsoft.com/office/officeart/2008/layout/HorizontalMultiLevelHierarchy"/>
    <dgm:cxn modelId="{3E1C98FD-9CC1-4108-B2F5-7F6B590636FB}" type="presOf" srcId="{422983FA-6C2A-448E-B190-E445EEF830C4}" destId="{88DF584C-0015-4744-B00D-88AD77A3C22A}" srcOrd="1" destOrd="0" presId="urn:microsoft.com/office/officeart/2008/layout/HorizontalMultiLevelHierarchy"/>
    <dgm:cxn modelId="{4971533C-66E2-40B0-AAB9-A372A082E599}" type="presOf" srcId="{422983FA-6C2A-448E-B190-E445EEF830C4}" destId="{FFDE93CD-2E5C-4BB6-9078-05FD7366F9DF}" srcOrd="0" destOrd="0" presId="urn:microsoft.com/office/officeart/2008/layout/HorizontalMultiLevelHierarchy"/>
    <dgm:cxn modelId="{FB235C61-9C43-42BA-BBA1-086B96B4669A}" srcId="{BDBB4506-0DEC-4B99-A48A-12BCACC3AD07}" destId="{F76D1693-6996-4A9B-A83E-60C1A75FE3C4}" srcOrd="0" destOrd="0" parTransId="{65961010-4988-4EB9-91E2-637E17A8ED40}" sibTransId="{BC2C67A3-F5BC-4BD5-8812-29504704C6B8}"/>
    <dgm:cxn modelId="{D6D82298-0967-449C-8C0D-5D13BBE4E015}" type="presOf" srcId="{34754195-19A6-4BC1-9FBE-7210A4EC0197}" destId="{1183F6A3-B842-4E25-A9FF-E1448A3F970F}" srcOrd="0" destOrd="0" presId="urn:microsoft.com/office/officeart/2008/layout/HorizontalMultiLevelHierarchy"/>
    <dgm:cxn modelId="{6F83D5B0-A021-4F92-A746-1576088AA605}" type="presOf" srcId="{AC07CEB7-5CF1-4074-BE75-C1CDC8DFA061}" destId="{904E765C-6DD6-493C-A129-059664100066}" srcOrd="0" destOrd="0" presId="urn:microsoft.com/office/officeart/2008/layout/HorizontalMultiLevelHierarchy"/>
    <dgm:cxn modelId="{44CE7265-F0EA-4851-889F-A027D58E10B4}" srcId="{F76D1693-6996-4A9B-A83E-60C1A75FE3C4}" destId="{34754195-19A6-4BC1-9FBE-7210A4EC0197}" srcOrd="2" destOrd="0" parTransId="{BD49087F-D833-4CB5-93CB-D7BD40084525}" sibTransId="{E1028655-FE46-4BBB-A198-B3B70D89C152}"/>
    <dgm:cxn modelId="{1E783F54-44B5-40A7-8CED-1A7110291C2B}" type="presOf" srcId="{AC07CEB7-5CF1-4074-BE75-C1CDC8DFA061}" destId="{8FC030AF-0BC1-45B0-B0E3-2A79F7930DC0}" srcOrd="1" destOrd="0" presId="urn:microsoft.com/office/officeart/2008/layout/HorizontalMultiLevelHierarchy"/>
    <dgm:cxn modelId="{83AA5325-0913-4A19-A4FC-D98C40042C92}" type="presOf" srcId="{6F96335C-C888-4B3C-B485-4AD017618D02}" destId="{74FD5B1E-6E44-417E-B7DB-CACEFE4A8CDC}" srcOrd="0" destOrd="0" presId="urn:microsoft.com/office/officeart/2008/layout/HorizontalMultiLevelHierarchy"/>
    <dgm:cxn modelId="{303744A1-FDBE-4CC0-9BD8-D27BD03446DA}" srcId="{F76D1693-6996-4A9B-A83E-60C1A75FE3C4}" destId="{6F96335C-C888-4B3C-B485-4AD017618D02}" srcOrd="3" destOrd="0" parTransId="{AC07CEB7-5CF1-4074-BE75-C1CDC8DFA061}" sibTransId="{B8C94795-4A1D-4FDC-9BD3-8216558FDD46}"/>
    <dgm:cxn modelId="{0491392E-7575-4DAA-A3DF-D0D3824BC21E}" type="presParOf" srcId="{6FBEA490-8C32-47B4-A1B5-235E2A101250}" destId="{1B1E0F2A-AB01-44EF-A810-3191FAB9B732}" srcOrd="0" destOrd="0" presId="urn:microsoft.com/office/officeart/2008/layout/HorizontalMultiLevelHierarchy"/>
    <dgm:cxn modelId="{025ABAEE-4A53-4242-BECD-03DDD9155A84}" type="presParOf" srcId="{1B1E0F2A-AB01-44EF-A810-3191FAB9B732}" destId="{857AF95A-DF36-42F0-B1F8-FC2B52DAA855}" srcOrd="0" destOrd="0" presId="urn:microsoft.com/office/officeart/2008/layout/HorizontalMultiLevelHierarchy"/>
    <dgm:cxn modelId="{4FA9E933-8C08-4B3A-B578-FF58E1BE61B1}" type="presParOf" srcId="{1B1E0F2A-AB01-44EF-A810-3191FAB9B732}" destId="{B00522FC-9518-4BC7-8161-4A1881EEF63F}" srcOrd="1" destOrd="0" presId="urn:microsoft.com/office/officeart/2008/layout/HorizontalMultiLevelHierarchy"/>
    <dgm:cxn modelId="{D139CC2C-11FD-43D9-BE31-546BAF07E1B6}" type="presParOf" srcId="{B00522FC-9518-4BC7-8161-4A1881EEF63F}" destId="{FFDE93CD-2E5C-4BB6-9078-05FD7366F9DF}" srcOrd="0" destOrd="0" presId="urn:microsoft.com/office/officeart/2008/layout/HorizontalMultiLevelHierarchy"/>
    <dgm:cxn modelId="{F7BA4538-7E0C-4975-8B76-B5EA96D5372A}" type="presParOf" srcId="{FFDE93CD-2E5C-4BB6-9078-05FD7366F9DF}" destId="{88DF584C-0015-4744-B00D-88AD77A3C22A}" srcOrd="0" destOrd="0" presId="urn:microsoft.com/office/officeart/2008/layout/HorizontalMultiLevelHierarchy"/>
    <dgm:cxn modelId="{50CA8226-3B62-4B4C-97C9-20515B4231B6}" type="presParOf" srcId="{B00522FC-9518-4BC7-8161-4A1881EEF63F}" destId="{6AC2303C-B956-4ADE-A306-7751FED9B1CA}" srcOrd="1" destOrd="0" presId="urn:microsoft.com/office/officeart/2008/layout/HorizontalMultiLevelHierarchy"/>
    <dgm:cxn modelId="{BE74F0C7-B2CF-4DB1-8B92-198ABEBAF425}" type="presParOf" srcId="{6AC2303C-B956-4ADE-A306-7751FED9B1CA}" destId="{2E90CAC4-FAA1-4468-8092-DF98C4B50647}" srcOrd="0" destOrd="0" presId="urn:microsoft.com/office/officeart/2008/layout/HorizontalMultiLevelHierarchy"/>
    <dgm:cxn modelId="{16F51717-EB55-4A28-AD3F-28DAE285272F}" type="presParOf" srcId="{6AC2303C-B956-4ADE-A306-7751FED9B1CA}" destId="{E8111D23-592C-4379-B34A-F6BFC5298C90}" srcOrd="1" destOrd="0" presId="urn:microsoft.com/office/officeart/2008/layout/HorizontalMultiLevelHierarchy"/>
    <dgm:cxn modelId="{1659381B-6B78-4C36-A44D-E9E22F49C977}" type="presParOf" srcId="{B00522FC-9518-4BC7-8161-4A1881EEF63F}" destId="{11FAA79C-D096-4FF9-87A6-34037A3CDAD8}" srcOrd="2" destOrd="0" presId="urn:microsoft.com/office/officeart/2008/layout/HorizontalMultiLevelHierarchy"/>
    <dgm:cxn modelId="{391C4800-6E0B-4289-9149-D5A1C8810CFE}" type="presParOf" srcId="{11FAA79C-D096-4FF9-87A6-34037A3CDAD8}" destId="{BC82D502-E55B-47FB-AC9C-1BB4BA5C253E}" srcOrd="0" destOrd="0" presId="urn:microsoft.com/office/officeart/2008/layout/HorizontalMultiLevelHierarchy"/>
    <dgm:cxn modelId="{99485EA3-A217-40EA-8B32-AF453A534776}" type="presParOf" srcId="{B00522FC-9518-4BC7-8161-4A1881EEF63F}" destId="{C3E81490-40F1-4035-9C51-C34559D03217}" srcOrd="3" destOrd="0" presId="urn:microsoft.com/office/officeart/2008/layout/HorizontalMultiLevelHierarchy"/>
    <dgm:cxn modelId="{A82BBF79-37DF-4B5C-B2B1-5A087AB4C766}" type="presParOf" srcId="{C3E81490-40F1-4035-9C51-C34559D03217}" destId="{BD490F54-08B2-4E36-A27E-D5FBEDA922E9}" srcOrd="0" destOrd="0" presId="urn:microsoft.com/office/officeart/2008/layout/HorizontalMultiLevelHierarchy"/>
    <dgm:cxn modelId="{06F50E0B-5007-4562-9C77-68309E8C0E85}" type="presParOf" srcId="{C3E81490-40F1-4035-9C51-C34559D03217}" destId="{673AB46A-37AB-4F6A-B47A-0AC97CC986E0}" srcOrd="1" destOrd="0" presId="urn:microsoft.com/office/officeart/2008/layout/HorizontalMultiLevelHierarchy"/>
    <dgm:cxn modelId="{01484B89-5A59-418B-AD18-1C1024CE6129}" type="presParOf" srcId="{B00522FC-9518-4BC7-8161-4A1881EEF63F}" destId="{AB6BF79E-D23F-4FEB-92F3-D635ABA4A8CF}" srcOrd="4" destOrd="0" presId="urn:microsoft.com/office/officeart/2008/layout/HorizontalMultiLevelHierarchy"/>
    <dgm:cxn modelId="{1E490E61-995B-433B-9696-ADC2E0E73FAE}" type="presParOf" srcId="{AB6BF79E-D23F-4FEB-92F3-D635ABA4A8CF}" destId="{4DD52285-F7D2-448F-B20B-D32EA63B78DC}" srcOrd="0" destOrd="0" presId="urn:microsoft.com/office/officeart/2008/layout/HorizontalMultiLevelHierarchy"/>
    <dgm:cxn modelId="{EFAA84F3-2505-497C-99B8-D8246D6905E4}" type="presParOf" srcId="{B00522FC-9518-4BC7-8161-4A1881EEF63F}" destId="{BA029DDF-59BB-46EE-87B1-2DF536EFD236}" srcOrd="5" destOrd="0" presId="urn:microsoft.com/office/officeart/2008/layout/HorizontalMultiLevelHierarchy"/>
    <dgm:cxn modelId="{CFF799A4-C00B-4F8D-83FD-9F762100D388}" type="presParOf" srcId="{BA029DDF-59BB-46EE-87B1-2DF536EFD236}" destId="{1183F6A3-B842-4E25-A9FF-E1448A3F970F}" srcOrd="0" destOrd="0" presId="urn:microsoft.com/office/officeart/2008/layout/HorizontalMultiLevelHierarchy"/>
    <dgm:cxn modelId="{245353A6-8EFA-46EE-A9E7-392A96420B14}" type="presParOf" srcId="{BA029DDF-59BB-46EE-87B1-2DF536EFD236}" destId="{D2B3EC50-F68E-47C9-8258-1BF824228270}" srcOrd="1" destOrd="0" presId="urn:microsoft.com/office/officeart/2008/layout/HorizontalMultiLevelHierarchy"/>
    <dgm:cxn modelId="{035C3487-71E8-4F68-8C5F-937E5D1754C3}" type="presParOf" srcId="{B00522FC-9518-4BC7-8161-4A1881EEF63F}" destId="{904E765C-6DD6-493C-A129-059664100066}" srcOrd="6" destOrd="0" presId="urn:microsoft.com/office/officeart/2008/layout/HorizontalMultiLevelHierarchy"/>
    <dgm:cxn modelId="{5585BD87-7989-441F-922F-73598064AF8B}" type="presParOf" srcId="{904E765C-6DD6-493C-A129-059664100066}" destId="{8FC030AF-0BC1-45B0-B0E3-2A79F7930DC0}" srcOrd="0" destOrd="0" presId="urn:microsoft.com/office/officeart/2008/layout/HorizontalMultiLevelHierarchy"/>
    <dgm:cxn modelId="{DCE1F199-9475-480F-B4A5-50058D07B0A8}" type="presParOf" srcId="{B00522FC-9518-4BC7-8161-4A1881EEF63F}" destId="{27801472-4C44-4B41-99E9-AA802E5FD3FD}" srcOrd="7" destOrd="0" presId="urn:microsoft.com/office/officeart/2008/layout/HorizontalMultiLevelHierarchy"/>
    <dgm:cxn modelId="{DD092976-4D49-4238-B398-5108931434AE}" type="presParOf" srcId="{27801472-4C44-4B41-99E9-AA802E5FD3FD}" destId="{74FD5B1E-6E44-417E-B7DB-CACEFE4A8CDC}" srcOrd="0" destOrd="0" presId="urn:microsoft.com/office/officeart/2008/layout/HorizontalMultiLevelHierarchy"/>
    <dgm:cxn modelId="{4E6D0E0B-CDBB-4066-8DC7-807D97B11997}" type="presParOf" srcId="{27801472-4C44-4B41-99E9-AA802E5FD3FD}" destId="{7C5F9CCD-8750-4141-BEA6-9E38266B48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02E8F-0917-4862-914D-5666F2BED0C4}">
      <dsp:nvSpPr>
        <dsp:cNvPr id="0" name=""/>
        <dsp:cNvSpPr/>
      </dsp:nvSpPr>
      <dsp:spPr>
        <a:xfrm>
          <a:off x="0" y="3441586"/>
          <a:ext cx="8504238" cy="1129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/>
            <a:t>Nachbereitung</a:t>
          </a:r>
        </a:p>
      </dsp:txBody>
      <dsp:txXfrm>
        <a:off x="0" y="3441586"/>
        <a:ext cx="8504238" cy="609986"/>
      </dsp:txXfrm>
    </dsp:sp>
    <dsp:sp modelId="{43A20302-3C45-433B-9808-AE734297E59E}">
      <dsp:nvSpPr>
        <dsp:cNvPr id="0" name=""/>
        <dsp:cNvSpPr/>
      </dsp:nvSpPr>
      <dsp:spPr>
        <a:xfrm>
          <a:off x="4152" y="4028981"/>
          <a:ext cx="2831977" cy="519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Konnte ich meine Stärken einsetzen?</a:t>
          </a:r>
        </a:p>
      </dsp:txBody>
      <dsp:txXfrm>
        <a:off x="4152" y="4028981"/>
        <a:ext cx="2831977" cy="519618"/>
      </dsp:txXfrm>
    </dsp:sp>
    <dsp:sp modelId="{CFB187A7-C92D-433B-A919-06A2F3475996}">
      <dsp:nvSpPr>
        <dsp:cNvPr id="0" name=""/>
        <dsp:cNvSpPr/>
      </dsp:nvSpPr>
      <dsp:spPr>
        <a:xfrm>
          <a:off x="2836130" y="4028981"/>
          <a:ext cx="2831977" cy="519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Habe ich eventuell noch nicht bekannte Stärken?</a:t>
          </a:r>
        </a:p>
      </dsp:txBody>
      <dsp:txXfrm>
        <a:off x="2836130" y="4028981"/>
        <a:ext cx="2831977" cy="519618"/>
      </dsp:txXfrm>
    </dsp:sp>
    <dsp:sp modelId="{185ABD8E-5EF4-4DF7-A358-1EE08FC6EFA9}">
      <dsp:nvSpPr>
        <dsp:cNvPr id="0" name=""/>
        <dsp:cNvSpPr/>
      </dsp:nvSpPr>
      <dsp:spPr>
        <a:xfrm>
          <a:off x="5668107" y="4028981"/>
          <a:ext cx="2831977" cy="519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Was sind meine Schwächen?</a:t>
          </a:r>
        </a:p>
      </dsp:txBody>
      <dsp:txXfrm>
        <a:off x="5668107" y="4028981"/>
        <a:ext cx="2831977" cy="519618"/>
      </dsp:txXfrm>
    </dsp:sp>
    <dsp:sp modelId="{7277F6AF-8D1C-4DBA-8064-E818AEE803B9}">
      <dsp:nvSpPr>
        <dsp:cNvPr id="0" name=""/>
        <dsp:cNvSpPr/>
      </dsp:nvSpPr>
      <dsp:spPr>
        <a:xfrm rot="10800000">
          <a:off x="0" y="1721197"/>
          <a:ext cx="8504238" cy="17373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/>
            <a:t>im Betrieb</a:t>
          </a:r>
        </a:p>
      </dsp:txBody>
      <dsp:txXfrm rot="-10800000">
        <a:off x="0" y="1721197"/>
        <a:ext cx="8504238" cy="609803"/>
      </dsp:txXfrm>
    </dsp:sp>
    <dsp:sp modelId="{FCA94A82-6D52-435C-B65F-35577A4EB3E2}">
      <dsp:nvSpPr>
        <dsp:cNvPr id="0" name=""/>
        <dsp:cNvSpPr/>
      </dsp:nvSpPr>
      <dsp:spPr>
        <a:xfrm>
          <a:off x="0" y="2331001"/>
          <a:ext cx="8504238" cy="519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Beurteilung der Stärken und Schwächen durch bspw. den Praktikumsleiter</a:t>
          </a:r>
        </a:p>
      </dsp:txBody>
      <dsp:txXfrm>
        <a:off x="0" y="2331001"/>
        <a:ext cx="8504238" cy="519462"/>
      </dsp:txXfrm>
    </dsp:sp>
    <dsp:sp modelId="{513060A9-FE06-4293-9352-D0D2EF2EF4C5}">
      <dsp:nvSpPr>
        <dsp:cNvPr id="0" name=""/>
        <dsp:cNvSpPr/>
      </dsp:nvSpPr>
      <dsp:spPr>
        <a:xfrm rot="10800000">
          <a:off x="0" y="8"/>
          <a:ext cx="8504238" cy="17373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/>
            <a:t>Vorbereitung</a:t>
          </a:r>
        </a:p>
      </dsp:txBody>
      <dsp:txXfrm rot="-10800000">
        <a:off x="0" y="8"/>
        <a:ext cx="8504238" cy="609803"/>
      </dsp:txXfrm>
    </dsp:sp>
    <dsp:sp modelId="{8DECE332-727F-4D8C-8B13-3A17500208B8}">
      <dsp:nvSpPr>
        <dsp:cNvPr id="0" name=""/>
        <dsp:cNvSpPr/>
      </dsp:nvSpPr>
      <dsp:spPr>
        <a:xfrm>
          <a:off x="0" y="610612"/>
          <a:ext cx="8504238" cy="519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Welche Stärken und Schwächen habe ich?</a:t>
          </a:r>
        </a:p>
      </dsp:txBody>
      <dsp:txXfrm>
        <a:off x="0" y="610612"/>
        <a:ext cx="8504238" cy="519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55C37-3137-4768-AB85-699ED6442FE4}">
      <dsp:nvSpPr>
        <dsp:cNvPr id="0" name=""/>
        <dsp:cNvSpPr/>
      </dsp:nvSpPr>
      <dsp:spPr>
        <a:xfrm>
          <a:off x="1790175" y="2286000"/>
          <a:ext cx="569854" cy="162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927" y="0"/>
              </a:lnTo>
              <a:lnTo>
                <a:pt x="284927" y="1628775"/>
              </a:lnTo>
              <a:lnTo>
                <a:pt x="569854" y="162877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/>
        </a:p>
      </dsp:txBody>
      <dsp:txXfrm>
        <a:off x="2031963" y="3057247"/>
        <a:ext cx="86279" cy="86279"/>
      </dsp:txXfrm>
    </dsp:sp>
    <dsp:sp modelId="{904E765C-6DD6-493C-A129-059664100066}">
      <dsp:nvSpPr>
        <dsp:cNvPr id="0" name=""/>
        <dsp:cNvSpPr/>
      </dsp:nvSpPr>
      <dsp:spPr>
        <a:xfrm>
          <a:off x="1790175" y="2286000"/>
          <a:ext cx="569854" cy="542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927" y="0"/>
              </a:lnTo>
              <a:lnTo>
                <a:pt x="284927" y="542924"/>
              </a:lnTo>
              <a:lnTo>
                <a:pt x="569854" y="54292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055425" y="2537785"/>
        <a:ext cx="39354" cy="39354"/>
      </dsp:txXfrm>
    </dsp:sp>
    <dsp:sp modelId="{AB6BF79E-D23F-4FEB-92F3-D635ABA4A8CF}">
      <dsp:nvSpPr>
        <dsp:cNvPr id="0" name=""/>
        <dsp:cNvSpPr/>
      </dsp:nvSpPr>
      <dsp:spPr>
        <a:xfrm>
          <a:off x="1790175" y="1743075"/>
          <a:ext cx="569854" cy="542924"/>
        </a:xfrm>
        <a:custGeom>
          <a:avLst/>
          <a:gdLst/>
          <a:ahLst/>
          <a:cxnLst/>
          <a:rect l="0" t="0" r="0" b="0"/>
          <a:pathLst>
            <a:path>
              <a:moveTo>
                <a:pt x="0" y="542924"/>
              </a:moveTo>
              <a:lnTo>
                <a:pt x="284927" y="542924"/>
              </a:lnTo>
              <a:lnTo>
                <a:pt x="284927" y="0"/>
              </a:lnTo>
              <a:lnTo>
                <a:pt x="569854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055425" y="1994860"/>
        <a:ext cx="39354" cy="39354"/>
      </dsp:txXfrm>
    </dsp:sp>
    <dsp:sp modelId="{11FAA79C-D096-4FF9-87A6-34037A3CDAD8}">
      <dsp:nvSpPr>
        <dsp:cNvPr id="0" name=""/>
        <dsp:cNvSpPr/>
      </dsp:nvSpPr>
      <dsp:spPr>
        <a:xfrm>
          <a:off x="1790175" y="657224"/>
          <a:ext cx="569854" cy="1628775"/>
        </a:xfrm>
        <a:custGeom>
          <a:avLst/>
          <a:gdLst/>
          <a:ahLst/>
          <a:cxnLst/>
          <a:rect l="0" t="0" r="0" b="0"/>
          <a:pathLst>
            <a:path>
              <a:moveTo>
                <a:pt x="0" y="1628775"/>
              </a:moveTo>
              <a:lnTo>
                <a:pt x="284927" y="1628775"/>
              </a:lnTo>
              <a:lnTo>
                <a:pt x="284927" y="0"/>
              </a:lnTo>
              <a:lnTo>
                <a:pt x="569854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/>
        </a:p>
      </dsp:txBody>
      <dsp:txXfrm>
        <a:off x="2031963" y="1428472"/>
        <a:ext cx="86279" cy="86279"/>
      </dsp:txXfrm>
    </dsp:sp>
    <dsp:sp modelId="{857AF95A-DF36-42F0-B1F8-FC2B52DAA855}">
      <dsp:nvSpPr>
        <dsp:cNvPr id="0" name=""/>
        <dsp:cNvSpPr/>
      </dsp:nvSpPr>
      <dsp:spPr>
        <a:xfrm rot="16200000">
          <a:off x="-930164" y="1851660"/>
          <a:ext cx="4572000" cy="86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700" kern="1200" dirty="0" smtClean="0"/>
            <a:t>Abschlussbericht</a:t>
          </a:r>
          <a:endParaRPr lang="de-DE" sz="4700" kern="1200" dirty="0"/>
        </a:p>
      </dsp:txBody>
      <dsp:txXfrm>
        <a:off x="-930164" y="1851660"/>
        <a:ext cx="4572000" cy="868680"/>
      </dsp:txXfrm>
    </dsp:sp>
    <dsp:sp modelId="{BD490F54-08B2-4E36-A27E-D5FBEDA922E9}">
      <dsp:nvSpPr>
        <dsp:cNvPr id="0" name=""/>
        <dsp:cNvSpPr/>
      </dsp:nvSpPr>
      <dsp:spPr>
        <a:xfrm>
          <a:off x="2360029" y="222884"/>
          <a:ext cx="5222712" cy="86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Welche Erkenntnisse konnte ich aus meinem Praktikum gewinnen?</a:t>
          </a:r>
          <a:endParaRPr lang="de-DE" sz="1900" kern="1200" dirty="0"/>
        </a:p>
      </dsp:txBody>
      <dsp:txXfrm>
        <a:off x="2360029" y="222884"/>
        <a:ext cx="5222712" cy="868680"/>
      </dsp:txXfrm>
    </dsp:sp>
    <dsp:sp modelId="{1183F6A3-B842-4E25-A9FF-E1448A3F970F}">
      <dsp:nvSpPr>
        <dsp:cNvPr id="0" name=""/>
        <dsp:cNvSpPr/>
      </dsp:nvSpPr>
      <dsp:spPr>
        <a:xfrm>
          <a:off x="2360029" y="1308735"/>
          <a:ext cx="5222712" cy="86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Gibt es Aspekte, die ich unbedingt in meinem Beruf wiederfinden möchte?</a:t>
          </a:r>
          <a:endParaRPr lang="de-DE" sz="1900" kern="1200" dirty="0"/>
        </a:p>
      </dsp:txBody>
      <dsp:txXfrm>
        <a:off x="2360029" y="1308735"/>
        <a:ext cx="5222712" cy="868680"/>
      </dsp:txXfrm>
    </dsp:sp>
    <dsp:sp modelId="{74FD5B1E-6E44-417E-B7DB-CACEFE4A8CDC}">
      <dsp:nvSpPr>
        <dsp:cNvPr id="0" name=""/>
        <dsp:cNvSpPr/>
      </dsp:nvSpPr>
      <dsp:spPr>
        <a:xfrm>
          <a:off x="2360029" y="2394585"/>
          <a:ext cx="5222712" cy="86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Gibt es Gegebenheiten, die sich in meinem Beruf nicht wiederfinden sollen?</a:t>
          </a:r>
          <a:endParaRPr lang="de-DE" sz="1900" kern="1200" dirty="0"/>
        </a:p>
      </dsp:txBody>
      <dsp:txXfrm>
        <a:off x="2360029" y="2394585"/>
        <a:ext cx="5222712" cy="868680"/>
      </dsp:txXfrm>
    </dsp:sp>
    <dsp:sp modelId="{F7E50A97-BB7B-406F-BEDC-22418E1BD4F8}">
      <dsp:nvSpPr>
        <dsp:cNvPr id="0" name=""/>
        <dsp:cNvSpPr/>
      </dsp:nvSpPr>
      <dsp:spPr>
        <a:xfrm>
          <a:off x="2360029" y="3480435"/>
          <a:ext cx="5222712" cy="86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Wie können die nächsten Schritte in der Berufswahl aussehen?</a:t>
          </a:r>
          <a:endParaRPr lang="de-DE" sz="1900" kern="1200" dirty="0"/>
        </a:p>
      </dsp:txBody>
      <dsp:txXfrm>
        <a:off x="2360029" y="3480435"/>
        <a:ext cx="5222712" cy="868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E765C-6DD6-493C-A129-059664100066}">
      <dsp:nvSpPr>
        <dsp:cNvPr id="0" name=""/>
        <dsp:cNvSpPr/>
      </dsp:nvSpPr>
      <dsp:spPr>
        <a:xfrm>
          <a:off x="1790175" y="2286000"/>
          <a:ext cx="569854" cy="162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927" y="0"/>
              </a:lnTo>
              <a:lnTo>
                <a:pt x="284927" y="1628775"/>
              </a:lnTo>
              <a:lnTo>
                <a:pt x="569854" y="162877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/>
        </a:p>
      </dsp:txBody>
      <dsp:txXfrm>
        <a:off x="2031963" y="3057247"/>
        <a:ext cx="86279" cy="86279"/>
      </dsp:txXfrm>
    </dsp:sp>
    <dsp:sp modelId="{AB6BF79E-D23F-4FEB-92F3-D635ABA4A8CF}">
      <dsp:nvSpPr>
        <dsp:cNvPr id="0" name=""/>
        <dsp:cNvSpPr/>
      </dsp:nvSpPr>
      <dsp:spPr>
        <a:xfrm>
          <a:off x="1790175" y="2286000"/>
          <a:ext cx="569854" cy="542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927" y="0"/>
              </a:lnTo>
              <a:lnTo>
                <a:pt x="284927" y="542924"/>
              </a:lnTo>
              <a:lnTo>
                <a:pt x="569854" y="54292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055425" y="2537785"/>
        <a:ext cx="39354" cy="39354"/>
      </dsp:txXfrm>
    </dsp:sp>
    <dsp:sp modelId="{11FAA79C-D096-4FF9-87A6-34037A3CDAD8}">
      <dsp:nvSpPr>
        <dsp:cNvPr id="0" name=""/>
        <dsp:cNvSpPr/>
      </dsp:nvSpPr>
      <dsp:spPr>
        <a:xfrm>
          <a:off x="1790175" y="1743075"/>
          <a:ext cx="569854" cy="542924"/>
        </a:xfrm>
        <a:custGeom>
          <a:avLst/>
          <a:gdLst/>
          <a:ahLst/>
          <a:cxnLst/>
          <a:rect l="0" t="0" r="0" b="0"/>
          <a:pathLst>
            <a:path>
              <a:moveTo>
                <a:pt x="0" y="542924"/>
              </a:moveTo>
              <a:lnTo>
                <a:pt x="284927" y="542924"/>
              </a:lnTo>
              <a:lnTo>
                <a:pt x="284927" y="0"/>
              </a:lnTo>
              <a:lnTo>
                <a:pt x="569854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055425" y="1994860"/>
        <a:ext cx="39354" cy="39354"/>
      </dsp:txXfrm>
    </dsp:sp>
    <dsp:sp modelId="{FFDE93CD-2E5C-4BB6-9078-05FD7366F9DF}">
      <dsp:nvSpPr>
        <dsp:cNvPr id="0" name=""/>
        <dsp:cNvSpPr/>
      </dsp:nvSpPr>
      <dsp:spPr>
        <a:xfrm>
          <a:off x="1790175" y="657224"/>
          <a:ext cx="569854" cy="1628775"/>
        </a:xfrm>
        <a:custGeom>
          <a:avLst/>
          <a:gdLst/>
          <a:ahLst/>
          <a:cxnLst/>
          <a:rect l="0" t="0" r="0" b="0"/>
          <a:pathLst>
            <a:path>
              <a:moveTo>
                <a:pt x="0" y="1628775"/>
              </a:moveTo>
              <a:lnTo>
                <a:pt x="284927" y="1628775"/>
              </a:lnTo>
              <a:lnTo>
                <a:pt x="284927" y="0"/>
              </a:lnTo>
              <a:lnTo>
                <a:pt x="569854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/>
        </a:p>
      </dsp:txBody>
      <dsp:txXfrm>
        <a:off x="2031963" y="1428472"/>
        <a:ext cx="86279" cy="86279"/>
      </dsp:txXfrm>
    </dsp:sp>
    <dsp:sp modelId="{857AF95A-DF36-42F0-B1F8-FC2B52DAA855}">
      <dsp:nvSpPr>
        <dsp:cNvPr id="0" name=""/>
        <dsp:cNvSpPr/>
      </dsp:nvSpPr>
      <dsp:spPr>
        <a:xfrm rot="16200000">
          <a:off x="-930164" y="1851660"/>
          <a:ext cx="4572000" cy="86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kern="1200" dirty="0" smtClean="0"/>
            <a:t>Praktikumsbericht</a:t>
          </a:r>
          <a:endParaRPr lang="de-DE" sz="4300" kern="1200" dirty="0"/>
        </a:p>
      </dsp:txBody>
      <dsp:txXfrm>
        <a:off x="-930164" y="1851660"/>
        <a:ext cx="4572000" cy="868680"/>
      </dsp:txXfrm>
    </dsp:sp>
    <dsp:sp modelId="{2E90CAC4-FAA1-4468-8092-DF98C4B50647}">
      <dsp:nvSpPr>
        <dsp:cNvPr id="0" name=""/>
        <dsp:cNvSpPr/>
      </dsp:nvSpPr>
      <dsp:spPr>
        <a:xfrm>
          <a:off x="2360029" y="222884"/>
          <a:ext cx="5222712" cy="86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kern="1200" dirty="0" smtClean="0"/>
            <a:t>Deckblatt</a:t>
          </a:r>
          <a:endParaRPr lang="de-DE" sz="3800" kern="1200" dirty="0"/>
        </a:p>
      </dsp:txBody>
      <dsp:txXfrm>
        <a:off x="2360029" y="222884"/>
        <a:ext cx="5222712" cy="868680"/>
      </dsp:txXfrm>
    </dsp:sp>
    <dsp:sp modelId="{BD490F54-08B2-4E36-A27E-D5FBEDA922E9}">
      <dsp:nvSpPr>
        <dsp:cNvPr id="0" name=""/>
        <dsp:cNvSpPr/>
      </dsp:nvSpPr>
      <dsp:spPr>
        <a:xfrm>
          <a:off x="2360029" y="1308735"/>
          <a:ext cx="5222712" cy="86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kern="1200" dirty="0" smtClean="0"/>
            <a:t>Wochenbericht</a:t>
          </a:r>
          <a:endParaRPr lang="de-DE" sz="3800" kern="1200" dirty="0"/>
        </a:p>
      </dsp:txBody>
      <dsp:txXfrm>
        <a:off x="2360029" y="1308735"/>
        <a:ext cx="5222712" cy="868680"/>
      </dsp:txXfrm>
    </dsp:sp>
    <dsp:sp modelId="{1183F6A3-B842-4E25-A9FF-E1448A3F970F}">
      <dsp:nvSpPr>
        <dsp:cNvPr id="0" name=""/>
        <dsp:cNvSpPr/>
      </dsp:nvSpPr>
      <dsp:spPr>
        <a:xfrm>
          <a:off x="2360029" y="2394585"/>
          <a:ext cx="5222712" cy="86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smtClean="0"/>
            <a:t>2 Tätigkeitsberichte</a:t>
          </a:r>
          <a:endParaRPr lang="de-DE" sz="3700" kern="1200" dirty="0"/>
        </a:p>
      </dsp:txBody>
      <dsp:txXfrm>
        <a:off x="2360029" y="2394585"/>
        <a:ext cx="5222712" cy="868680"/>
      </dsp:txXfrm>
    </dsp:sp>
    <dsp:sp modelId="{74FD5B1E-6E44-417E-B7DB-CACEFE4A8CDC}">
      <dsp:nvSpPr>
        <dsp:cNvPr id="0" name=""/>
        <dsp:cNvSpPr/>
      </dsp:nvSpPr>
      <dsp:spPr>
        <a:xfrm>
          <a:off x="2360029" y="3480435"/>
          <a:ext cx="5222712" cy="86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Abschlussbericht</a:t>
          </a:r>
          <a:endParaRPr lang="de-DE" sz="3700" kern="1200" dirty="0"/>
        </a:p>
      </dsp:txBody>
      <dsp:txXfrm>
        <a:off x="2360029" y="3480435"/>
        <a:ext cx="5222712" cy="868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C307F-40A7-4A27-B7EF-0D65FE20B1A6}" type="datetimeFigureOut">
              <a:rPr lang="de-DE" smtClean="0"/>
              <a:t>17.09.2018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D179-E7AF-4E2A-B214-3A2102FEF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46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862E7E-D4AD-4FA4-A6C9-360F2836A178}" type="datetime1">
              <a:rPr lang="en-US" smtClean="0"/>
              <a:t>9/17/2018</a:t>
            </a:fld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07F0323-352F-4C41-B773-799BF1C04773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A773326-3A37-4AD5-BA99-216E2309D134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E42FA18-11A7-45D2-A717-8D8BDCDF9919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540F5C9-DD19-406F-9275-4026F8B1035C}" type="datetime1">
              <a:rPr lang="en-US" smtClean="0"/>
              <a:t>9/17/2018</a:t>
            </a:fld>
            <a:endParaRPr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72525D59-8910-41AB-AB2D-F4EE978A4474}" type="datetime1">
              <a:rPr lang="en-US" smtClean="0"/>
              <a:t>9/17/2018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1BC9BA9-FB42-44A0-85C9-5070B9D5F265}" type="datetime1">
              <a:rPr lang="en-US" smtClean="0"/>
              <a:t>9/17/2018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7A69B67-C5CE-4031-92AF-DDC0EAE6C3E0}" type="datetime1">
              <a:rPr lang="en-US" smtClean="0"/>
              <a:t>9/17/2018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9545F05-455C-4C5A-A484-38BC407FF3E9}" type="datetime1">
              <a:rPr lang="en-US" smtClean="0"/>
              <a:t>9/17/2018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136CA0D-2114-4E48-AEBD-9425789AD6E9}" type="datetime1">
              <a:rPr lang="en-US" smtClean="0"/>
              <a:t>9/17/2018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AFA0E9A6-091D-4366-9265-D76B53ED45BB}" type="datetime1">
              <a:rPr lang="en-US" smtClean="0"/>
              <a:t>9/17/2018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6AAE63A2-ED44-456D-BF6A-9836B8B58E71}" type="datetime1">
              <a:rPr lang="en-US" smtClean="0"/>
              <a:t>9/17/2018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kumimoji="0" lang="de-DE" smtClean="0">
                <a:solidFill>
                  <a:schemeClr val="tx1">
                    <a:shade val="50000"/>
                  </a:schemeClr>
                </a:solidFill>
              </a:rPr>
              <a:t>Berufsorientierung an der Bischöflichen Realschule Marienberg Boppard</a:t>
            </a:r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arienberg-boppard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43753" y="2819400"/>
            <a:ext cx="6820735" cy="2251149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Berufsorientierung</a:t>
            </a:r>
            <a:r>
              <a:rPr lang="de-DE" sz="4400" dirty="0" smtClean="0"/>
              <a:t> </a:t>
            </a:r>
          </a:p>
          <a:p>
            <a:r>
              <a:rPr lang="de-DE" sz="2800" dirty="0" smtClean="0"/>
              <a:t>an </a:t>
            </a:r>
            <a:r>
              <a:rPr lang="de-DE" sz="2800" dirty="0"/>
              <a:t>der Bischöflichen Realschule Marienberg, </a:t>
            </a:r>
            <a:r>
              <a:rPr lang="de-DE" sz="2800" dirty="0" smtClean="0"/>
              <a:t>Boppard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17.09.2018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3" y="3011587"/>
            <a:ext cx="1935000" cy="200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559"/>
            <a:ext cx="3744416" cy="2245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4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60647"/>
            <a:ext cx="5976664" cy="864097"/>
          </a:xfrm>
        </p:spPr>
        <p:txBody>
          <a:bodyPr>
            <a:noAutofit/>
          </a:bodyPr>
          <a:lstStyle/>
          <a:p>
            <a:pPr algn="l"/>
            <a:r>
              <a:rPr lang="de-DE" sz="2800" dirty="0" smtClean="0"/>
              <a:t>1.6 Vorbereitende Veranstaltungen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/>
          <a:lstStyle/>
          <a:p>
            <a:r>
              <a:rPr lang="de-DE" dirty="0"/>
              <a:t>Bewerbertraining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Besuch der Ausbildungsmesse in Boppard/</a:t>
            </a:r>
            <a:r>
              <a:rPr lang="de-DE" dirty="0" err="1" smtClean="0"/>
              <a:t>Emmelshausen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Besuch des Informationselternabends für Weiterführende Schulen</a:t>
            </a:r>
          </a:p>
          <a:p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58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5976664" cy="896144"/>
          </a:xfrm>
        </p:spPr>
        <p:txBody>
          <a:bodyPr>
            <a:noAutofit/>
          </a:bodyPr>
          <a:lstStyle/>
          <a:p>
            <a:pPr algn="l"/>
            <a:r>
              <a:rPr lang="de-DE" sz="2800" dirty="0"/>
              <a:t>2. Berufsinformationen der Bundesagentur für Arbeit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536504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In Zusammenarbeit mit Berufsberater Herr </a:t>
            </a:r>
            <a:r>
              <a:rPr lang="de-DE" dirty="0" err="1" smtClean="0"/>
              <a:t>Soffel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Beratung </a:t>
            </a:r>
            <a:r>
              <a:rPr lang="de-DE" dirty="0"/>
              <a:t>der Schüler/in </a:t>
            </a:r>
            <a:r>
              <a:rPr lang="de-DE" dirty="0" err="1"/>
              <a:t>in</a:t>
            </a:r>
            <a:r>
              <a:rPr lang="de-DE" dirty="0"/>
              <a:t> der Schule</a:t>
            </a:r>
            <a:br>
              <a:rPr lang="de-DE" dirty="0"/>
            </a:br>
            <a:r>
              <a:rPr lang="de-DE" dirty="0"/>
              <a:t>(i. d. R. monatlich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nach Vereinbarung in der Agentur für Arbeit (Schüler/in </a:t>
            </a:r>
            <a:r>
              <a:rPr lang="de-DE" u="sng" dirty="0"/>
              <a:t>mit</a:t>
            </a:r>
            <a:r>
              <a:rPr lang="de-DE" dirty="0"/>
              <a:t> Eltern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Zum Elternsprechtag der 9. und 10. Klassen im November/Dezember (Schüler/in </a:t>
            </a:r>
            <a:r>
              <a:rPr lang="de-DE" u="sng" dirty="0"/>
              <a:t>mit</a:t>
            </a:r>
            <a:r>
              <a:rPr lang="de-DE" dirty="0"/>
              <a:t> Eltern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Besuch </a:t>
            </a:r>
            <a:r>
              <a:rPr lang="de-DE" dirty="0"/>
              <a:t>im BIZ (Kl. 9)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7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82427"/>
            <a:ext cx="6048672" cy="870309"/>
          </a:xfrm>
        </p:spPr>
        <p:txBody>
          <a:bodyPr>
            <a:noAutofit/>
          </a:bodyPr>
          <a:lstStyle/>
          <a:p>
            <a:pPr algn="l"/>
            <a:r>
              <a:rPr lang="de-DE" sz="2400" dirty="0" smtClean="0"/>
              <a:t>3. Neugestaltung der Praktikums-konzeption ab dem Schuljahr 2015/2016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/>
          <a:lstStyle/>
          <a:p>
            <a:r>
              <a:rPr lang="de-DE" dirty="0" smtClean="0"/>
              <a:t>Praktikumsdurchführung VOR der Umgestaltung:</a:t>
            </a:r>
          </a:p>
          <a:p>
            <a:pPr lvl="1"/>
            <a:endParaRPr lang="de-DE" sz="2400" dirty="0" smtClean="0"/>
          </a:p>
          <a:p>
            <a:pPr lvl="1"/>
            <a:r>
              <a:rPr lang="de-DE" sz="2400" dirty="0" smtClean="0"/>
              <a:t>ein </a:t>
            </a:r>
            <a:r>
              <a:rPr lang="de-DE" sz="2400" b="1" dirty="0"/>
              <a:t>zweiwöchiges</a:t>
            </a:r>
            <a:r>
              <a:rPr lang="de-DE" sz="2400" dirty="0"/>
              <a:t> Praktikum in Klassenstufe 9 in der zweiten (Themenschwerpunktwoche) und dritten Schulwoche nach den Sommerferien </a:t>
            </a:r>
          </a:p>
          <a:p>
            <a:pPr lvl="1"/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Praktikum nach Neugestaltung und Umsetzung ab dem Schuljahr 2015/2016 für die jetzige Klassenstufe 8</a:t>
            </a:r>
          </a:p>
          <a:p>
            <a:endParaRPr lang="de-DE" dirty="0" smtClean="0"/>
          </a:p>
          <a:p>
            <a:r>
              <a:rPr lang="de-DE" dirty="0"/>
              <a:t>Aufteilung </a:t>
            </a:r>
            <a:r>
              <a:rPr lang="de-DE" dirty="0" smtClean="0"/>
              <a:t>des Praktikums in </a:t>
            </a:r>
            <a:r>
              <a:rPr lang="de-DE" dirty="0"/>
              <a:t>jeweils </a:t>
            </a:r>
            <a:r>
              <a:rPr lang="de-DE" dirty="0" smtClean="0"/>
              <a:t>ein Praktikum </a:t>
            </a:r>
            <a:r>
              <a:rPr lang="de-DE" dirty="0"/>
              <a:t>in Klassenstufe 8 und </a:t>
            </a:r>
            <a:r>
              <a:rPr lang="de-DE" dirty="0" smtClean="0"/>
              <a:t>Klassenstufe 9</a:t>
            </a:r>
          </a:p>
          <a:p>
            <a:endParaRPr lang="de-DE" dirty="0"/>
          </a:p>
          <a:p>
            <a:r>
              <a:rPr lang="de-DE" b="1" u="sng" dirty="0" smtClean="0"/>
              <a:t>eines</a:t>
            </a:r>
            <a:r>
              <a:rPr lang="de-DE" dirty="0" smtClean="0"/>
              <a:t> der beiden Praktika soll ein Sozialpraktikum sein</a:t>
            </a:r>
            <a:endParaRPr lang="de-DE" dirty="0"/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331913" y="270026"/>
            <a:ext cx="5976937" cy="758825"/>
          </a:xfrm>
        </p:spPr>
        <p:txBody>
          <a:bodyPr>
            <a:noAutofit/>
          </a:bodyPr>
          <a:lstStyle/>
          <a:p>
            <a:pPr algn="l"/>
            <a:r>
              <a:rPr lang="de-DE" sz="2800" dirty="0" smtClean="0"/>
              <a:t>3. Neugestaltung der Praktika ab dem Schuljahr 2015/2016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056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Was ist ein Sozialpraktikum und warum gibt es das eigentlich?</a:t>
            </a:r>
          </a:p>
          <a:p>
            <a:r>
              <a:rPr lang="de-DE" dirty="0"/>
              <a:t>Viele Schulen nennen ihr Sozialpraktikum „</a:t>
            </a:r>
            <a:r>
              <a:rPr lang="de-DE" dirty="0" err="1"/>
              <a:t>Compassio</a:t>
            </a:r>
            <a:r>
              <a:rPr lang="de-DE" dirty="0" smtClean="0"/>
              <a:t>“ = </a:t>
            </a:r>
            <a:r>
              <a:rPr lang="de-DE" dirty="0" err="1" smtClean="0"/>
              <a:t>griech</a:t>
            </a:r>
            <a:r>
              <a:rPr lang="de-DE" dirty="0" smtClean="0"/>
              <a:t>. Sympathie</a:t>
            </a:r>
            <a:endParaRPr lang="de-DE" dirty="0"/>
          </a:p>
          <a:p>
            <a:pPr lvl="1"/>
            <a:r>
              <a:rPr lang="de-DE" dirty="0"/>
              <a:t>d</a:t>
            </a:r>
            <a:r>
              <a:rPr lang="de-DE" dirty="0" smtClean="0"/>
              <a:t>as </a:t>
            </a:r>
            <a:r>
              <a:rPr lang="de-DE" dirty="0"/>
              <a:t>Wort Kompass </a:t>
            </a:r>
            <a:r>
              <a:rPr lang="de-DE" dirty="0" smtClean="0"/>
              <a:t>enthalten; Menschen suchen und brauchen Orientierung, gerade Heranwachsende</a:t>
            </a:r>
          </a:p>
          <a:p>
            <a:pPr lvl="1"/>
            <a:r>
              <a:rPr lang="de-DE" dirty="0" smtClean="0"/>
              <a:t>die passende Richtung zu finden; gilt auch für die Berufswahl</a:t>
            </a:r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331913" y="270026"/>
            <a:ext cx="5976937" cy="758825"/>
          </a:xfrm>
        </p:spPr>
        <p:txBody>
          <a:bodyPr>
            <a:noAutofit/>
          </a:bodyPr>
          <a:lstStyle/>
          <a:p>
            <a:pPr algn="l"/>
            <a:r>
              <a:rPr lang="de-DE" sz="2800" dirty="0" smtClean="0"/>
              <a:t>3. Neugestaltung der Praktika ab dem Schuljahr 2015/2016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536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passio</a:t>
            </a:r>
            <a:r>
              <a:rPr lang="de-DE" dirty="0" smtClean="0"/>
              <a:t>“= lat. Leid, zeigt Grenzen auf</a:t>
            </a:r>
          </a:p>
          <a:p>
            <a:pPr lvl="1"/>
            <a:r>
              <a:rPr lang="de-DE" dirty="0" smtClean="0"/>
              <a:t>Kinder und alte Menschen brauchen Liebe und Hinwendung</a:t>
            </a:r>
          </a:p>
          <a:p>
            <a:pPr lvl="1"/>
            <a:r>
              <a:rPr lang="de-DE" dirty="0" smtClean="0"/>
              <a:t>bei Krankheit oder Handicap wird das noch deutlicher spürbar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„</a:t>
            </a:r>
            <a:r>
              <a:rPr lang="de-DE" dirty="0" err="1" smtClean="0"/>
              <a:t>com</a:t>
            </a:r>
            <a:r>
              <a:rPr lang="de-DE" dirty="0" smtClean="0"/>
              <a:t>“ = lat. Mit</a:t>
            </a:r>
          </a:p>
          <a:p>
            <a:pPr lvl="1"/>
            <a:r>
              <a:rPr lang="de-DE" dirty="0" smtClean="0"/>
              <a:t>anderen Menschen zu helfen oder wenigstens solidarisch mit Ihnen zu sein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331913" y="270026"/>
            <a:ext cx="5976937" cy="758825"/>
          </a:xfrm>
        </p:spPr>
        <p:txBody>
          <a:bodyPr>
            <a:noAutofit/>
          </a:bodyPr>
          <a:lstStyle/>
          <a:p>
            <a:pPr algn="l"/>
            <a:r>
              <a:rPr lang="de-DE" sz="2800" dirty="0" smtClean="0"/>
              <a:t>3. Neugestaltung der Praktika ab dem Schuljahr 2015/2016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983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0999004"/>
              </p:ext>
            </p:extLst>
          </p:nvPr>
        </p:nvGraphicFramePr>
        <p:xfrm>
          <a:off x="323528" y="1556793"/>
          <a:ext cx="8504238" cy="4855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504055">
                <a:tc gridSpan="2"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Länge des Praktikums</a:t>
                      </a:r>
                      <a:endParaRPr lang="de-DE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/>
                </a:tc>
              </a:tr>
              <a:tr h="390269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Klassenstufe 8</a:t>
                      </a:r>
                      <a:endParaRPr lang="de-DE" sz="2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Klassenstufe 9</a:t>
                      </a:r>
                      <a:endParaRPr lang="de-DE" sz="2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990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smtClean="0"/>
                        <a:t>ein</a:t>
                      </a:r>
                      <a:r>
                        <a:rPr lang="de-DE" sz="2400" baseline="0" dirty="0" smtClean="0"/>
                        <a:t> siebentägiges Praktikum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 smtClean="0"/>
                        <a:t>ein einwöchiges Praktikum in der letzten Schulwoche vor den Herbstferien (mit Option auf 	eine zweite Woche in den Herbstferien)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2400" dirty="0"/>
                    </a:p>
                  </a:txBody>
                  <a:tcPr/>
                </a:tc>
              </a:tr>
              <a:tr h="6491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2400" dirty="0"/>
                    </a:p>
                  </a:txBody>
                  <a:tcPr/>
                </a:tc>
              </a:tr>
              <a:tr h="64916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2400" dirty="0" smtClean="0">
                          <a:solidFill>
                            <a:srgbClr val="FF0000"/>
                          </a:solidFill>
                        </a:rPr>
                        <a:t>Donnerstag,</a:t>
                      </a:r>
                      <a:r>
                        <a:rPr lang="de-DE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2400" dirty="0" smtClean="0">
                          <a:solidFill>
                            <a:srgbClr val="FF0000"/>
                          </a:solidFill>
                        </a:rPr>
                        <a:t>04. April bis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2400" dirty="0" smtClean="0">
                          <a:solidFill>
                            <a:srgbClr val="FF0000"/>
                          </a:solidFill>
                        </a:rPr>
                        <a:t>Sonntag, 14. April 2019</a:t>
                      </a:r>
                      <a:endParaRPr lang="de-DE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2400" dirty="0" smtClean="0">
                          <a:solidFill>
                            <a:srgbClr val="FF0000"/>
                          </a:solidFill>
                        </a:rPr>
                        <a:t>Montag,</a:t>
                      </a:r>
                      <a:r>
                        <a:rPr lang="de-DE" sz="2400" baseline="0" dirty="0" smtClean="0">
                          <a:solidFill>
                            <a:srgbClr val="FF0000"/>
                          </a:solidFill>
                        </a:rPr>
                        <a:t> 23. September bis Sonntag, 29. September 2019</a:t>
                      </a:r>
                      <a:endParaRPr lang="de-DE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331913" y="266178"/>
            <a:ext cx="5976937" cy="758825"/>
          </a:xfrm>
        </p:spPr>
        <p:txBody>
          <a:bodyPr>
            <a:noAutofit/>
          </a:bodyPr>
          <a:lstStyle/>
          <a:p>
            <a:pPr algn="l"/>
            <a:r>
              <a:rPr lang="de-DE" sz="2800" dirty="0" smtClean="0"/>
              <a:t>3. Neugestaltung der Praktika ab dem Schuljahr 2015/2016</a:t>
            </a:r>
            <a:endParaRPr lang="de-DE" sz="2800" dirty="0"/>
          </a:p>
        </p:txBody>
      </p:sp>
      <p:sp>
        <p:nvSpPr>
          <p:cNvPr id="12" name="Pfeil nach unten 11"/>
          <p:cNvSpPr/>
          <p:nvPr/>
        </p:nvSpPr>
        <p:spPr>
          <a:xfrm>
            <a:off x="2195736" y="5013176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588224" y="5068066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9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26218"/>
            <a:ext cx="5976664" cy="896144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dirty="0"/>
              <a:t>3. Neugestaltung der Praktika ab dem Schuljahr 2015/2016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Inhaltsplatzhalt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7885207"/>
              </p:ext>
            </p:extLst>
          </p:nvPr>
        </p:nvGraphicFramePr>
        <p:xfrm>
          <a:off x="323528" y="2060848"/>
          <a:ext cx="850423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490389">
                <a:tc gridSpan="2"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Betreuung</a:t>
                      </a:r>
                      <a:endParaRPr lang="de-DE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/>
                </a:tc>
              </a:tr>
              <a:tr h="490389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Klassenstufe 8</a:t>
                      </a:r>
                      <a:endParaRPr lang="de-DE" sz="2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Klassenstufe 9</a:t>
                      </a:r>
                      <a:endParaRPr lang="de-DE" sz="2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066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smtClean="0"/>
                        <a:t>ein Projekttag zur Vorbereitung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smtClean="0"/>
                        <a:t>Praktikumsbesuche durch unterrichtende Lehrkräfte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 smtClean="0"/>
                        <a:t>ein Projekttag zur Nachbereitung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 smtClean="0"/>
                        <a:t>ein Projekttag zur Vorbereitung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4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 smtClean="0"/>
                        <a:t>telefonische Abfrage bei Praktikanten;</a:t>
                      </a:r>
                      <a:r>
                        <a:rPr lang="de-DE" sz="2400" baseline="0" dirty="0" smtClean="0"/>
                        <a:t> bei Bedarf Besuch</a:t>
                      </a:r>
                      <a:endParaRPr lang="de-DE" sz="24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 smtClean="0"/>
                        <a:t>ein</a:t>
                      </a:r>
                      <a:r>
                        <a:rPr lang="de-DE" sz="2400" baseline="0" dirty="0" smtClean="0"/>
                        <a:t> Projekttag zur Nachbereitung</a:t>
                      </a:r>
                      <a:endParaRPr lang="de-DE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8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04800" y="6381328"/>
            <a:ext cx="5635352" cy="288032"/>
          </a:xfrm>
        </p:spPr>
        <p:txBody>
          <a:bodyPr/>
          <a:lstStyle/>
          <a:p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609600" cy="441324"/>
          </a:xfrm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11912" t="19216" r="63823" b="16078"/>
          <a:stretch/>
        </p:blipFill>
        <p:spPr bwMode="auto">
          <a:xfrm>
            <a:off x="2195736" y="44624"/>
            <a:ext cx="4824536" cy="6696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22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Arbeitsblätter </a:t>
            </a:r>
            <a:r>
              <a:rPr lang="de-DE" dirty="0" smtClean="0"/>
              <a:t>über telefonische und schriftliche Bewerbung sowie eine persönliche Vorstellung verteilt</a:t>
            </a:r>
          </a:p>
          <a:p>
            <a:endParaRPr lang="de-DE" dirty="0"/>
          </a:p>
          <a:p>
            <a:r>
              <a:rPr lang="de-DE" dirty="0" smtClean="0"/>
              <a:t>Übersicht über das Praktikumskonzept</a:t>
            </a:r>
          </a:p>
          <a:p>
            <a:endParaRPr lang="de-DE" dirty="0" smtClean="0"/>
          </a:p>
          <a:p>
            <a:r>
              <a:rPr lang="de-DE" dirty="0" smtClean="0"/>
              <a:t>Anschreiben an Praktikumsbetriebe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331913" y="270026"/>
            <a:ext cx="5976937" cy="758825"/>
          </a:xfrm>
        </p:spPr>
        <p:txBody>
          <a:bodyPr>
            <a:noAutofit/>
          </a:bodyPr>
          <a:lstStyle/>
          <a:p>
            <a:pPr algn="l"/>
            <a:r>
              <a:rPr lang="de-DE" sz="2800" dirty="0" smtClean="0"/>
              <a:t>3. Neugestaltung der Praktika ab dem Schuljahr 2015/2016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237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683569" y="548680"/>
            <a:ext cx="7776864" cy="5760639"/>
            <a:chOff x="0" y="0"/>
            <a:chExt cx="5816176" cy="4817533"/>
          </a:xfrm>
        </p:grpSpPr>
        <p:pic>
          <p:nvPicPr>
            <p:cNvPr id="14" name="Grafik 13" descr="http://www.swissmem.ch/uploads/pics/iStock_000023353951XSmal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3600"/>
              <a:ext cx="4055533" cy="26839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Wolkenförmige Legende 14"/>
            <p:cNvSpPr/>
            <p:nvPr/>
          </p:nvSpPr>
          <p:spPr>
            <a:xfrm>
              <a:off x="1303866" y="0"/>
              <a:ext cx="4512310" cy="2361565"/>
            </a:xfrm>
            <a:prstGeom prst="cloud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6" name="Textfeld 4"/>
            <p:cNvSpPr txBox="1"/>
            <p:nvPr/>
          </p:nvSpPr>
          <p:spPr>
            <a:xfrm>
              <a:off x="1735666" y="423333"/>
              <a:ext cx="3691255" cy="15824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3200" dirty="0">
                  <a:effectLst/>
                  <a:latin typeface="Tahoma"/>
                  <a:ea typeface="Calibri"/>
                  <a:cs typeface="Times New Roman"/>
                </a:rPr>
                <a:t>Schulabschluss </a:t>
              </a:r>
              <a:r>
                <a:rPr lang="de-DE" sz="3200" dirty="0" smtClean="0">
                  <a:effectLst/>
                  <a:latin typeface="Tahoma"/>
                  <a:ea typeface="Calibri"/>
                  <a:cs typeface="Times New Roman"/>
                </a:rPr>
                <a:t>2021…</a:t>
              </a:r>
              <a:endParaRPr lang="de-DE" sz="32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de-DE" sz="3200" dirty="0" smtClean="0">
                <a:effectLst/>
                <a:latin typeface="Tahoma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sz="3200" dirty="0">
                  <a:latin typeface="Tahoma"/>
                  <a:ea typeface="Calibri"/>
                  <a:cs typeface="Times New Roman"/>
                </a:rPr>
                <a:t> </a:t>
              </a:r>
              <a:r>
                <a:rPr lang="de-DE" sz="3200" dirty="0" smtClean="0">
                  <a:latin typeface="Tahoma"/>
                  <a:ea typeface="Calibri"/>
                  <a:cs typeface="Times New Roman"/>
                </a:rPr>
                <a:t>                </a:t>
              </a:r>
              <a:r>
                <a:rPr lang="de-DE" sz="3200" dirty="0" smtClean="0">
                  <a:effectLst/>
                  <a:latin typeface="Tahoma"/>
                  <a:ea typeface="Calibri"/>
                  <a:cs typeface="Times New Roman"/>
                </a:rPr>
                <a:t>und </a:t>
              </a:r>
              <a:r>
                <a:rPr lang="de-DE" sz="3200" dirty="0">
                  <a:effectLst/>
                  <a:latin typeface="Tahoma"/>
                  <a:ea typeface="Calibri"/>
                  <a:cs typeface="Times New Roman"/>
                </a:rPr>
                <a:t>dann???</a:t>
              </a:r>
              <a:endParaRPr lang="de-DE" sz="32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79512" y="6418906"/>
            <a:ext cx="5328592" cy="365760"/>
          </a:xfrm>
        </p:spPr>
        <p:txBody>
          <a:bodyPr/>
          <a:lstStyle/>
          <a:p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23540" y="6309320"/>
            <a:ext cx="609600" cy="441324"/>
          </a:xfrm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19668" r="37818" b="10430"/>
          <a:stretch/>
        </p:blipFill>
        <p:spPr bwMode="auto">
          <a:xfrm>
            <a:off x="177580" y="188640"/>
            <a:ext cx="878690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89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69750" t="19669" r="4101" b="10799"/>
          <a:stretch/>
        </p:blipFill>
        <p:spPr bwMode="auto">
          <a:xfrm>
            <a:off x="2141950" y="188640"/>
            <a:ext cx="4784943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44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 smtClean="0"/>
              <a:t>Berufsorientierung an der Bischöflichen Realschule Marienberg Boppard</a:t>
            </a:r>
            <a:endParaRPr kumimoji="0"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  <p:pic>
        <p:nvPicPr>
          <p:cNvPr id="5" name="Grafi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3" t="18587" r="3435" b="8662"/>
          <a:stretch/>
        </p:blipFill>
        <p:spPr bwMode="auto">
          <a:xfrm>
            <a:off x="2267744" y="188640"/>
            <a:ext cx="4536504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63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48122"/>
            <a:ext cx="5976664" cy="896144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dirty="0"/>
              <a:t>3. Neugestaltung der Praktika ab dem Schuljahr 2015/2016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23</a:t>
            </a:fld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Inhaltsplatzhalter 8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13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48122"/>
            <a:ext cx="5976664" cy="896144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dirty="0"/>
              <a:t>3. Neugestaltung der Praktika ab dem Schuljahr 2015/2016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Inhaltsplatzhalt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929702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180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48122"/>
            <a:ext cx="5976664" cy="896144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dirty="0"/>
              <a:t>3. Neugestaltung der Praktika ab dem Schuljahr 2015/2016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Inhaltsplatzhalt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8932688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43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328214"/>
            <a:ext cx="5976664" cy="758952"/>
          </a:xfrm>
        </p:spPr>
        <p:txBody>
          <a:bodyPr>
            <a:noAutofit/>
          </a:bodyPr>
          <a:lstStyle/>
          <a:p>
            <a:pPr algn="l"/>
            <a:r>
              <a:rPr lang="de-DE" sz="3600" dirty="0" smtClean="0"/>
              <a:t>4. Ausblick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Regelmäßiger Blick auf </a:t>
            </a:r>
            <a:r>
              <a:rPr lang="de-DE" dirty="0" smtClean="0"/>
              <a:t>unsere </a:t>
            </a:r>
            <a:r>
              <a:rPr lang="de-DE" dirty="0"/>
              <a:t>Schulhomepage:</a:t>
            </a:r>
          </a:p>
          <a:p>
            <a:endParaRPr lang="de-DE" dirty="0"/>
          </a:p>
          <a:p>
            <a:pPr marL="0" indent="0" algn="ctr">
              <a:buNone/>
            </a:pPr>
            <a:r>
              <a:rPr lang="de-DE" sz="3600" dirty="0">
                <a:hlinkClick r:id="rId2"/>
              </a:rPr>
              <a:t>www.marienberg-boppard.de</a:t>
            </a:r>
            <a:endParaRPr lang="de-DE" sz="3600" dirty="0"/>
          </a:p>
          <a:p>
            <a:pPr marL="0" indent="0">
              <a:buNone/>
            </a:pPr>
            <a:endParaRPr lang="de-DE" dirty="0"/>
          </a:p>
          <a:p>
            <a:pPr>
              <a:buFont typeface="Wingdings"/>
              <a:buChar char="ð"/>
            </a:pPr>
            <a:r>
              <a:rPr lang="de-DE" dirty="0" smtClean="0">
                <a:sym typeface="Wingdings"/>
              </a:rPr>
              <a:t>Neue Termine </a:t>
            </a:r>
            <a:endParaRPr lang="de-DE" dirty="0">
              <a:sym typeface="Wingdings"/>
            </a:endParaRPr>
          </a:p>
          <a:p>
            <a:pPr>
              <a:buFont typeface="Wingdings"/>
              <a:buChar char="ð"/>
            </a:pPr>
            <a:r>
              <a:rPr lang="de-DE" dirty="0" smtClean="0">
                <a:sym typeface="Wingdings"/>
              </a:rPr>
              <a:t>Über </a:t>
            </a:r>
            <a:r>
              <a:rPr lang="de-DE" dirty="0">
                <a:sym typeface="Wingdings"/>
              </a:rPr>
              <a:t>uns </a:t>
            </a:r>
          </a:p>
          <a:p>
            <a:pPr>
              <a:buFont typeface="Wingdings"/>
              <a:buChar char="ð"/>
            </a:pPr>
            <a:r>
              <a:rPr lang="de-DE" dirty="0">
                <a:sym typeface="Wingdings"/>
              </a:rPr>
              <a:t>Unterricht, Fördern und Betreuen </a:t>
            </a:r>
          </a:p>
          <a:p>
            <a:pPr>
              <a:buFont typeface="Wingdings"/>
              <a:buChar char="ð"/>
            </a:pPr>
            <a:r>
              <a:rPr lang="de-DE" dirty="0">
                <a:sym typeface="Wingdings"/>
              </a:rPr>
              <a:t>Berufsorientierung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6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5976664" cy="758952"/>
          </a:xfrm>
        </p:spPr>
        <p:txBody>
          <a:bodyPr>
            <a:normAutofit/>
          </a:bodyPr>
          <a:lstStyle/>
          <a:p>
            <a:r>
              <a:rPr lang="de-DE" sz="4000" dirty="0" smtClean="0"/>
              <a:t>Gliederung</a:t>
            </a:r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de-DE" dirty="0" smtClean="0"/>
              <a:t>Berufsorientierung </a:t>
            </a:r>
            <a:r>
              <a:rPr lang="de-DE" dirty="0"/>
              <a:t>im </a:t>
            </a:r>
            <a:r>
              <a:rPr lang="de-DE" dirty="0" smtClean="0"/>
              <a:t>Unterricht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endParaRPr lang="de-DE" dirty="0" smtClean="0"/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de-DE" dirty="0" smtClean="0"/>
              <a:t>Berufsinformationen </a:t>
            </a:r>
            <a:r>
              <a:rPr lang="de-DE" dirty="0"/>
              <a:t>der Bundesagentur für </a:t>
            </a:r>
            <a:r>
              <a:rPr lang="de-DE" dirty="0" smtClean="0"/>
              <a:t>Arbeit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endParaRPr lang="de-DE" dirty="0" smtClean="0"/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de-DE" dirty="0" smtClean="0"/>
              <a:t>Neugestaltung der Praktikumskonzeption ab dem Schuljahr 2015/2016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endParaRPr lang="de-DE" dirty="0" smtClean="0"/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de-DE" dirty="0" smtClean="0"/>
              <a:t>Ausblick</a:t>
            </a:r>
          </a:p>
          <a:p>
            <a:pPr marL="0" indent="0">
              <a:buClr>
                <a:schemeClr val="tx1"/>
              </a:buClr>
              <a:buNone/>
            </a:pP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2824" y="228599"/>
            <a:ext cx="6487528" cy="680121"/>
          </a:xfrm>
        </p:spPr>
        <p:txBody>
          <a:bodyPr>
            <a:noAutofit/>
          </a:bodyPr>
          <a:lstStyle/>
          <a:p>
            <a:pPr algn="l"/>
            <a:r>
              <a:rPr lang="de-DE" sz="2800" dirty="0" smtClean="0"/>
              <a:t>1. Berufsorientierung im Unterricht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Deutsch</a:t>
            </a:r>
          </a:p>
          <a:p>
            <a:endParaRPr lang="de-DE" dirty="0"/>
          </a:p>
          <a:p>
            <a:r>
              <a:rPr lang="de-DE" dirty="0" smtClean="0"/>
              <a:t>Sozialkunde</a:t>
            </a:r>
          </a:p>
          <a:p>
            <a:endParaRPr lang="de-DE" dirty="0"/>
          </a:p>
          <a:p>
            <a:r>
              <a:rPr lang="de-DE" dirty="0" smtClean="0"/>
              <a:t>Textverarbeitung</a:t>
            </a:r>
          </a:p>
          <a:p>
            <a:endParaRPr lang="de-DE" dirty="0"/>
          </a:p>
          <a:p>
            <a:r>
              <a:rPr lang="de-DE" dirty="0" smtClean="0"/>
              <a:t>Wahlpflichtfächern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1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5976664" cy="75895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1.1 </a:t>
            </a:r>
            <a:r>
              <a:rPr lang="de-DE" sz="2800" dirty="0"/>
              <a:t>Textverarbeitung (Kl. 8)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Bewerbungsschreiben am </a:t>
            </a:r>
            <a:r>
              <a:rPr lang="de-DE" dirty="0" smtClean="0"/>
              <a:t>PC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Lebenslauf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Ggf. Berufsprofil </a:t>
            </a:r>
            <a:r>
              <a:rPr lang="de-DE" dirty="0" smtClean="0"/>
              <a:t>vorstellen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Microsoft Office Paket (Word, Excel, PowerPoint) als Grundlage</a:t>
            </a:r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0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5976664" cy="824136"/>
          </a:xfrm>
        </p:spPr>
        <p:txBody>
          <a:bodyPr>
            <a:noAutofit/>
          </a:bodyPr>
          <a:lstStyle/>
          <a:p>
            <a:pPr algn="l"/>
            <a:r>
              <a:rPr lang="de-DE" sz="2800" dirty="0"/>
              <a:t>1.2 Berufsorientierung im Sozialkundeunterricht (Kl. 8/9)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>
            <a:normAutofit/>
          </a:bodyPr>
          <a:lstStyle/>
          <a:p>
            <a:r>
              <a:rPr lang="de-DE" dirty="0"/>
              <a:t>Meine Stärken – Meine Schwächen</a:t>
            </a:r>
          </a:p>
          <a:p>
            <a:r>
              <a:rPr lang="de-DE" dirty="0"/>
              <a:t>Planung der beruflichen Zukunft</a:t>
            </a:r>
          </a:p>
          <a:p>
            <a:r>
              <a:rPr lang="de-DE" dirty="0"/>
              <a:t>Analyse eigener Fähigkeiten </a:t>
            </a:r>
            <a:endParaRPr lang="de-DE" dirty="0" smtClean="0"/>
          </a:p>
          <a:p>
            <a:r>
              <a:rPr lang="de-DE" dirty="0" smtClean="0"/>
              <a:t>Exemplarische </a:t>
            </a:r>
            <a:r>
              <a:rPr lang="de-DE" dirty="0"/>
              <a:t>Besprechung einzelner Berufe („Beruf aktuell“)</a:t>
            </a:r>
          </a:p>
          <a:p>
            <a:r>
              <a:rPr lang="de-DE" dirty="0"/>
              <a:t>Welche Berufe haben eine Zukunft?</a:t>
            </a:r>
          </a:p>
          <a:p>
            <a:r>
              <a:rPr lang="de-DE" dirty="0" smtClean="0"/>
              <a:t>Bewerbertraining</a:t>
            </a:r>
            <a:endParaRPr lang="de-DE" dirty="0"/>
          </a:p>
          <a:p>
            <a:r>
              <a:rPr lang="de-DE" dirty="0"/>
              <a:t>Sozialversicherung, allg. </a:t>
            </a:r>
            <a:r>
              <a:rPr lang="de-DE" dirty="0" smtClean="0"/>
              <a:t>Versicherungen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2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0419"/>
            <a:ext cx="5976664" cy="942317"/>
          </a:xfrm>
        </p:spPr>
        <p:txBody>
          <a:bodyPr>
            <a:noAutofit/>
          </a:bodyPr>
          <a:lstStyle/>
          <a:p>
            <a:pPr algn="l"/>
            <a:r>
              <a:rPr lang="de-DE" sz="2800" dirty="0" smtClean="0"/>
              <a:t>1.3 </a:t>
            </a:r>
            <a:r>
              <a:rPr lang="de-DE" sz="2800" dirty="0"/>
              <a:t>Berufsorientierung im Fach </a:t>
            </a:r>
            <a:r>
              <a:rPr lang="de-DE" sz="2800" dirty="0" smtClean="0"/>
              <a:t>Deutsch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608512"/>
          </a:xfrm>
        </p:spPr>
        <p:txBody>
          <a:bodyPr>
            <a:normAutofit/>
          </a:bodyPr>
          <a:lstStyle/>
          <a:p>
            <a:r>
              <a:rPr lang="de-DE" dirty="0"/>
              <a:t>schriftliche Bewerbung (tabellarischer Lebenslauf, Handschriftenprobe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allgemeine </a:t>
            </a:r>
            <a:r>
              <a:rPr lang="de-DE" dirty="0"/>
              <a:t>sprachliche </a:t>
            </a:r>
            <a:r>
              <a:rPr lang="de-DE" dirty="0" smtClean="0"/>
              <a:t>Förderung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Bericht (Tätigkeitsbericht/Abschlussbericht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Rollenspiel (z. B. telefonische Bewerbung)</a:t>
            </a:r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5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5976664" cy="75895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1.4 Wahlpflichtfächer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Betriebsbesichtigungen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Arbeitsrecht und </a:t>
            </a:r>
            <a:r>
              <a:rPr lang="de-DE" dirty="0" smtClean="0"/>
              <a:t>Arbeitsschutz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Tarifverträge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Mitwirkung und Mitbestimmung im </a:t>
            </a:r>
            <a:r>
              <a:rPr lang="de-DE" dirty="0" smtClean="0"/>
              <a:t>Betrieb</a:t>
            </a:r>
          </a:p>
          <a:p>
            <a:endParaRPr lang="de-DE" dirty="0"/>
          </a:p>
          <a:p>
            <a:r>
              <a:rPr lang="de-DE" dirty="0"/>
              <a:t>Sozialpraktikum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6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60647"/>
            <a:ext cx="5976664" cy="864097"/>
          </a:xfrm>
        </p:spPr>
        <p:txBody>
          <a:bodyPr>
            <a:noAutofit/>
          </a:bodyPr>
          <a:lstStyle/>
          <a:p>
            <a:pPr algn="l"/>
            <a:r>
              <a:rPr lang="de-DE" sz="2800" dirty="0"/>
              <a:t>1.5 Fächerübergreifende Vorbereitung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7124"/>
            <a:ext cx="8784976" cy="288032"/>
          </a:xfrm>
        </p:spPr>
        <p:txBody>
          <a:bodyPr/>
          <a:lstStyle/>
          <a:p>
            <a:pPr algn="ctr"/>
            <a:r>
              <a:rPr kumimoji="0" lang="de-DE" dirty="0" smtClean="0"/>
              <a:t>Berufsorientierung an der Bischöflichen Realschule Marienberg Boppard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/>
              <a:t>Soziale </a:t>
            </a:r>
            <a:r>
              <a:rPr lang="de-DE" dirty="0" smtClean="0"/>
              <a:t>Kompetenzen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Arbeitsverhalten (Motivation</a:t>
            </a:r>
            <a:r>
              <a:rPr lang="de-DE" dirty="0" smtClean="0"/>
              <a:t>)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Präsentationskompetenzen (Referate, Gedichte etc.)</a:t>
            </a:r>
          </a:p>
          <a:p>
            <a:pPr>
              <a:spcAft>
                <a:spcPts val="600"/>
              </a:spcAft>
            </a:pPr>
            <a:r>
              <a:rPr lang="de-DE" dirty="0"/>
              <a:t>Wie zitiere ich richtig?</a:t>
            </a:r>
          </a:p>
          <a:p>
            <a:pPr>
              <a:spcAft>
                <a:spcPts val="600"/>
              </a:spcAft>
            </a:pPr>
            <a:r>
              <a:rPr lang="de-DE" dirty="0"/>
              <a:t>Betriebsbesichtigungen (z. B. im Klassenverband)</a:t>
            </a:r>
          </a:p>
          <a:p>
            <a:pPr>
              <a:spcAft>
                <a:spcPts val="600"/>
              </a:spcAft>
            </a:pPr>
            <a:r>
              <a:rPr lang="de-DE" dirty="0"/>
              <a:t>Orientierungstage (Klassenstufe 8)</a:t>
            </a:r>
          </a:p>
          <a:p>
            <a:pPr>
              <a:spcAft>
                <a:spcPts val="600"/>
              </a:spcAft>
            </a:pPr>
            <a:r>
              <a:rPr lang="de-DE" dirty="0"/>
              <a:t>Themenschwerpunkttage (Klassenstufe 9)</a:t>
            </a:r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188641"/>
            <a:ext cx="104407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ttp://www.internetmarketing-gottwald.de/wp-content/uploads/2014/04/Berufswah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2427"/>
            <a:ext cx="15748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7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868</Words>
  <Application>Microsoft Office PowerPoint</Application>
  <PresentationFormat>Bildschirmpräsentation (4:3)</PresentationFormat>
  <Paragraphs>210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Cronus</vt:lpstr>
      <vt:lpstr>17.09.2018</vt:lpstr>
      <vt:lpstr>PowerPoint-Präsentation</vt:lpstr>
      <vt:lpstr>Gliederung</vt:lpstr>
      <vt:lpstr>1. Berufsorientierung im Unterricht</vt:lpstr>
      <vt:lpstr>1.1 Textverarbeitung (Kl. 8)</vt:lpstr>
      <vt:lpstr>1.2 Berufsorientierung im Sozialkundeunterricht (Kl. 8/9)</vt:lpstr>
      <vt:lpstr>1.3 Berufsorientierung im Fach Deutsch</vt:lpstr>
      <vt:lpstr>1.4 Wahlpflichtfächer</vt:lpstr>
      <vt:lpstr>1.5 Fächerübergreifende Vorbereitung</vt:lpstr>
      <vt:lpstr>1.6 Vorbereitende Veranstaltungen</vt:lpstr>
      <vt:lpstr>2. Berufsinformationen der Bundesagentur für Arbeit</vt:lpstr>
      <vt:lpstr>3. Neugestaltung der Praktikums-konzeption ab dem Schuljahr 2015/2016</vt:lpstr>
      <vt:lpstr>3. Neugestaltung der Praktika ab dem Schuljahr 2015/2016</vt:lpstr>
      <vt:lpstr>3. Neugestaltung der Praktika ab dem Schuljahr 2015/2016</vt:lpstr>
      <vt:lpstr>3. Neugestaltung der Praktika ab dem Schuljahr 2015/2016</vt:lpstr>
      <vt:lpstr>3. Neugestaltung der Praktika ab dem Schuljahr 2015/2016</vt:lpstr>
      <vt:lpstr>3. Neugestaltung der Praktika ab dem Schuljahr 2015/2016</vt:lpstr>
      <vt:lpstr>PowerPoint-Präsentation</vt:lpstr>
      <vt:lpstr>3. Neugestaltung der Praktika ab dem Schuljahr 2015/2016</vt:lpstr>
      <vt:lpstr>PowerPoint-Präsentation</vt:lpstr>
      <vt:lpstr>PowerPoint-Präsentation</vt:lpstr>
      <vt:lpstr>PowerPoint-Präsentation</vt:lpstr>
      <vt:lpstr>3. Neugestaltung der Praktika ab dem Schuljahr 2015/2016</vt:lpstr>
      <vt:lpstr>3. Neugestaltung der Praktika ab dem Schuljahr 2015/2016</vt:lpstr>
      <vt:lpstr>3. Neugestaltung der Praktika ab dem Schuljahr 2015/2016</vt:lpstr>
      <vt:lpstr>4. Ausblick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Admin</cp:lastModifiedBy>
  <cp:revision>50</cp:revision>
  <dcterms:created xsi:type="dcterms:W3CDTF">2016-01-06T15:44:52Z</dcterms:created>
  <dcterms:modified xsi:type="dcterms:W3CDTF">2018-09-17T15:21:41Z</dcterms:modified>
</cp:coreProperties>
</file>